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5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6" r:id="rId18"/>
    <p:sldId id="273" r:id="rId19"/>
    <p:sldId id="274" r:id="rId20"/>
    <p:sldId id="275" r:id="rId21"/>
    <p:sldId id="277" r:id="rId22"/>
    <p:sldId id="278" r:id="rId23"/>
    <p:sldId id="2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72" y="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1754F7-ECD0-46DF-8F67-596D21A39A69}" type="doc">
      <dgm:prSet loTypeId="urn:microsoft.com/office/officeart/2005/8/layout/hierarchy1" loCatId="hierarchy" qsTypeId="urn:microsoft.com/office/officeart/2005/8/quickstyle/simple4" qsCatId="simple" csTypeId="urn:microsoft.com/office/officeart/2005/8/colors/accent6_2" csCatId="accent6" phldr="1"/>
      <dgm:spPr/>
      <dgm:t>
        <a:bodyPr/>
        <a:lstStyle/>
        <a:p>
          <a:endParaRPr lang="en-IE"/>
        </a:p>
      </dgm:t>
    </dgm:pt>
    <dgm:pt modelId="{F2E4B21E-C129-49AE-83F4-A1D6DFF7077C}">
      <dgm:prSet phldrT="[Text]"/>
      <dgm:spPr/>
      <dgm:t>
        <a:bodyPr/>
        <a:lstStyle/>
        <a:p>
          <a:r>
            <a:rPr lang="en-US" dirty="0"/>
            <a:t>CO2</a:t>
          </a:r>
        </a:p>
        <a:p>
          <a:r>
            <a:rPr lang="en-US" dirty="0"/>
            <a:t>Dataset</a:t>
          </a:r>
          <a:endParaRPr lang="en-IE" dirty="0"/>
        </a:p>
      </dgm:t>
    </dgm:pt>
    <dgm:pt modelId="{780807ED-7143-4AFC-BD1A-D51C9764E3DE}" type="parTrans" cxnId="{A40F99AE-B355-4678-8746-078BEE333E42}">
      <dgm:prSet/>
      <dgm:spPr/>
      <dgm:t>
        <a:bodyPr/>
        <a:lstStyle/>
        <a:p>
          <a:endParaRPr lang="en-IE"/>
        </a:p>
      </dgm:t>
    </dgm:pt>
    <dgm:pt modelId="{DEC89A3C-CC14-4A1D-BF28-13548615CE27}" type="sibTrans" cxnId="{A40F99AE-B355-4678-8746-078BEE333E42}">
      <dgm:prSet/>
      <dgm:spPr/>
      <dgm:t>
        <a:bodyPr/>
        <a:lstStyle/>
        <a:p>
          <a:endParaRPr lang="en-IE"/>
        </a:p>
      </dgm:t>
    </dgm:pt>
    <dgm:pt modelId="{49908CDB-3A81-4D51-8518-77412865B23E}">
      <dgm:prSet phldrT="[Text]"/>
      <dgm:spPr/>
      <dgm:t>
        <a:bodyPr/>
        <a:lstStyle/>
        <a:p>
          <a:r>
            <a:rPr lang="en-US" dirty="0"/>
            <a:t>Pie-chart  on Map</a:t>
          </a:r>
          <a:endParaRPr lang="en-IE" dirty="0"/>
        </a:p>
      </dgm:t>
    </dgm:pt>
    <dgm:pt modelId="{34612B31-4C11-4984-83BC-36C296CDA54C}" type="parTrans" cxnId="{038BB769-74E9-4096-877C-1E0AF1B7EBAA}">
      <dgm:prSet/>
      <dgm:spPr/>
      <dgm:t>
        <a:bodyPr/>
        <a:lstStyle/>
        <a:p>
          <a:endParaRPr lang="en-IE"/>
        </a:p>
      </dgm:t>
    </dgm:pt>
    <dgm:pt modelId="{BE086680-9B2B-404A-BF4F-F18E78661869}" type="sibTrans" cxnId="{038BB769-74E9-4096-877C-1E0AF1B7EBAA}">
      <dgm:prSet/>
      <dgm:spPr/>
      <dgm:t>
        <a:bodyPr/>
        <a:lstStyle/>
        <a:p>
          <a:endParaRPr lang="en-IE"/>
        </a:p>
      </dgm:t>
    </dgm:pt>
    <dgm:pt modelId="{E0B634D4-C9DB-4A02-9FFC-05B43603820E}">
      <dgm:prSet phldrT="[Text]"/>
      <dgm:spPr/>
      <dgm:t>
        <a:bodyPr/>
        <a:lstStyle/>
        <a:p>
          <a:r>
            <a:rPr lang="en-US"/>
            <a:t>Bar chart</a:t>
          </a:r>
          <a:endParaRPr lang="en-IE"/>
        </a:p>
      </dgm:t>
    </dgm:pt>
    <dgm:pt modelId="{A42B816A-C07C-495C-B4C7-36811B2D16BB}" type="parTrans" cxnId="{E279A634-B3F3-403B-BFB6-E3C5D733C6B8}">
      <dgm:prSet/>
      <dgm:spPr/>
      <dgm:t>
        <a:bodyPr/>
        <a:lstStyle/>
        <a:p>
          <a:endParaRPr lang="en-IE"/>
        </a:p>
      </dgm:t>
    </dgm:pt>
    <dgm:pt modelId="{03947156-2C48-457A-A796-BF1DBB5A6385}" type="sibTrans" cxnId="{E279A634-B3F3-403B-BFB6-E3C5D733C6B8}">
      <dgm:prSet/>
      <dgm:spPr/>
      <dgm:t>
        <a:bodyPr/>
        <a:lstStyle/>
        <a:p>
          <a:endParaRPr lang="en-IE"/>
        </a:p>
      </dgm:t>
    </dgm:pt>
    <dgm:pt modelId="{4382D8B8-6745-4FAC-B6A9-1FBA07FE936B}">
      <dgm:prSet phldrT="[Text]"/>
      <dgm:spPr/>
      <dgm:t>
        <a:bodyPr/>
        <a:lstStyle/>
        <a:p>
          <a:r>
            <a:rPr lang="en-US"/>
            <a:t>Heat Map</a:t>
          </a:r>
          <a:endParaRPr lang="en-IE"/>
        </a:p>
      </dgm:t>
    </dgm:pt>
    <dgm:pt modelId="{454E078E-326E-4558-AE36-36CF00130C6D}" type="parTrans" cxnId="{ADE0D296-56E1-4AB8-830B-C8FC834205C6}">
      <dgm:prSet/>
      <dgm:spPr/>
      <dgm:t>
        <a:bodyPr/>
        <a:lstStyle/>
        <a:p>
          <a:endParaRPr lang="en-IE"/>
        </a:p>
      </dgm:t>
    </dgm:pt>
    <dgm:pt modelId="{5FB35C33-7AC1-45B6-8A72-A843C4DF21F4}" type="sibTrans" cxnId="{ADE0D296-56E1-4AB8-830B-C8FC834205C6}">
      <dgm:prSet/>
      <dgm:spPr/>
      <dgm:t>
        <a:bodyPr/>
        <a:lstStyle/>
        <a:p>
          <a:endParaRPr lang="en-IE"/>
        </a:p>
      </dgm:t>
    </dgm:pt>
    <dgm:pt modelId="{7238A777-3B6B-414E-9146-5D6FF5EDBD52}" type="pres">
      <dgm:prSet presAssocID="{351754F7-ECD0-46DF-8F67-596D21A39A6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1820E30-265F-443A-A4BA-23BF88CD7D1D}" type="pres">
      <dgm:prSet presAssocID="{F2E4B21E-C129-49AE-83F4-A1D6DFF7077C}" presName="hierRoot1" presStyleCnt="0"/>
      <dgm:spPr/>
    </dgm:pt>
    <dgm:pt modelId="{021ED657-B626-42B9-80D7-2592F58E5F02}" type="pres">
      <dgm:prSet presAssocID="{F2E4B21E-C129-49AE-83F4-A1D6DFF7077C}" presName="composite" presStyleCnt="0"/>
      <dgm:spPr/>
    </dgm:pt>
    <dgm:pt modelId="{9BE1D1B2-A151-497F-9523-7D2D1B0BD2F0}" type="pres">
      <dgm:prSet presAssocID="{F2E4B21E-C129-49AE-83F4-A1D6DFF7077C}" presName="background" presStyleLbl="node0" presStyleIdx="0" presStyleCnt="1"/>
      <dgm:spPr/>
    </dgm:pt>
    <dgm:pt modelId="{742A4171-2460-49B7-B6B4-99DF3F71A055}" type="pres">
      <dgm:prSet presAssocID="{F2E4B21E-C129-49AE-83F4-A1D6DFF7077C}" presName="text" presStyleLbl="fgAcc0" presStyleIdx="0" presStyleCnt="1">
        <dgm:presLayoutVars>
          <dgm:chPref val="3"/>
        </dgm:presLayoutVars>
      </dgm:prSet>
      <dgm:spPr/>
    </dgm:pt>
    <dgm:pt modelId="{D16027CE-6EEE-48D3-823E-2592370F818D}" type="pres">
      <dgm:prSet presAssocID="{F2E4B21E-C129-49AE-83F4-A1D6DFF7077C}" presName="hierChild2" presStyleCnt="0"/>
      <dgm:spPr/>
    </dgm:pt>
    <dgm:pt modelId="{39B972BD-1D32-42A1-8507-0421B38CEADC}" type="pres">
      <dgm:prSet presAssocID="{34612B31-4C11-4984-83BC-36C296CDA54C}" presName="Name10" presStyleLbl="parChTrans1D2" presStyleIdx="0" presStyleCnt="3"/>
      <dgm:spPr/>
    </dgm:pt>
    <dgm:pt modelId="{5438ABE6-B13D-4579-AF5C-ED130131FDC3}" type="pres">
      <dgm:prSet presAssocID="{49908CDB-3A81-4D51-8518-77412865B23E}" presName="hierRoot2" presStyleCnt="0"/>
      <dgm:spPr/>
    </dgm:pt>
    <dgm:pt modelId="{6DDE5CCC-0FB8-4011-B2F5-190DF68213EE}" type="pres">
      <dgm:prSet presAssocID="{49908CDB-3A81-4D51-8518-77412865B23E}" presName="composite2" presStyleCnt="0"/>
      <dgm:spPr/>
    </dgm:pt>
    <dgm:pt modelId="{461DCF05-050F-4630-BBFB-CA0128ED497B}" type="pres">
      <dgm:prSet presAssocID="{49908CDB-3A81-4D51-8518-77412865B23E}" presName="background2" presStyleLbl="node2" presStyleIdx="0" presStyleCnt="3"/>
      <dgm:spPr/>
    </dgm:pt>
    <dgm:pt modelId="{D7F0EE84-EDAE-4A44-8D8F-3B6B27861227}" type="pres">
      <dgm:prSet presAssocID="{49908CDB-3A81-4D51-8518-77412865B23E}" presName="text2" presStyleLbl="fgAcc2" presStyleIdx="0" presStyleCnt="3">
        <dgm:presLayoutVars>
          <dgm:chPref val="3"/>
        </dgm:presLayoutVars>
      </dgm:prSet>
      <dgm:spPr/>
    </dgm:pt>
    <dgm:pt modelId="{025A0196-FCD7-497E-9B2F-F420C5B77E07}" type="pres">
      <dgm:prSet presAssocID="{49908CDB-3A81-4D51-8518-77412865B23E}" presName="hierChild3" presStyleCnt="0"/>
      <dgm:spPr/>
    </dgm:pt>
    <dgm:pt modelId="{919C76C5-168A-4C03-9203-E63F1FF621BD}" type="pres">
      <dgm:prSet presAssocID="{A42B816A-C07C-495C-B4C7-36811B2D16BB}" presName="Name10" presStyleLbl="parChTrans1D2" presStyleIdx="1" presStyleCnt="3"/>
      <dgm:spPr/>
    </dgm:pt>
    <dgm:pt modelId="{DECA1858-F63D-4153-8AA6-DA5A20EC943B}" type="pres">
      <dgm:prSet presAssocID="{E0B634D4-C9DB-4A02-9FFC-05B43603820E}" presName="hierRoot2" presStyleCnt="0"/>
      <dgm:spPr/>
    </dgm:pt>
    <dgm:pt modelId="{7BC94A46-392C-4997-8DB7-D2DC28C8069E}" type="pres">
      <dgm:prSet presAssocID="{E0B634D4-C9DB-4A02-9FFC-05B43603820E}" presName="composite2" presStyleCnt="0"/>
      <dgm:spPr/>
    </dgm:pt>
    <dgm:pt modelId="{7448FF7B-A795-4650-B477-BE734AA530D1}" type="pres">
      <dgm:prSet presAssocID="{E0B634D4-C9DB-4A02-9FFC-05B43603820E}" presName="background2" presStyleLbl="node2" presStyleIdx="1" presStyleCnt="3"/>
      <dgm:spPr/>
    </dgm:pt>
    <dgm:pt modelId="{5B0193B6-9810-491C-B783-E0C42A1F3117}" type="pres">
      <dgm:prSet presAssocID="{E0B634D4-C9DB-4A02-9FFC-05B43603820E}" presName="text2" presStyleLbl="fgAcc2" presStyleIdx="1" presStyleCnt="3">
        <dgm:presLayoutVars>
          <dgm:chPref val="3"/>
        </dgm:presLayoutVars>
      </dgm:prSet>
      <dgm:spPr/>
    </dgm:pt>
    <dgm:pt modelId="{EC27D10D-4E1D-45A8-9601-937180338DCC}" type="pres">
      <dgm:prSet presAssocID="{E0B634D4-C9DB-4A02-9FFC-05B43603820E}" presName="hierChild3" presStyleCnt="0"/>
      <dgm:spPr/>
    </dgm:pt>
    <dgm:pt modelId="{1EF4CA38-7A5B-4C0F-A10C-D01FA90BA96A}" type="pres">
      <dgm:prSet presAssocID="{454E078E-326E-4558-AE36-36CF00130C6D}" presName="Name10" presStyleLbl="parChTrans1D2" presStyleIdx="2" presStyleCnt="3"/>
      <dgm:spPr/>
    </dgm:pt>
    <dgm:pt modelId="{298A0F94-D451-41B2-904E-F304A6E04DFC}" type="pres">
      <dgm:prSet presAssocID="{4382D8B8-6745-4FAC-B6A9-1FBA07FE936B}" presName="hierRoot2" presStyleCnt="0"/>
      <dgm:spPr/>
    </dgm:pt>
    <dgm:pt modelId="{B339D917-2EFA-4140-A02B-68E4C257E5A5}" type="pres">
      <dgm:prSet presAssocID="{4382D8B8-6745-4FAC-B6A9-1FBA07FE936B}" presName="composite2" presStyleCnt="0"/>
      <dgm:spPr/>
    </dgm:pt>
    <dgm:pt modelId="{EF9290F9-02FA-4E7B-8C16-7C2A0DCD6466}" type="pres">
      <dgm:prSet presAssocID="{4382D8B8-6745-4FAC-B6A9-1FBA07FE936B}" presName="background2" presStyleLbl="node2" presStyleIdx="2" presStyleCnt="3"/>
      <dgm:spPr/>
    </dgm:pt>
    <dgm:pt modelId="{0B97534C-7C75-4FEC-9B03-48AA9C8C439F}" type="pres">
      <dgm:prSet presAssocID="{4382D8B8-6745-4FAC-B6A9-1FBA07FE936B}" presName="text2" presStyleLbl="fgAcc2" presStyleIdx="2" presStyleCnt="3">
        <dgm:presLayoutVars>
          <dgm:chPref val="3"/>
        </dgm:presLayoutVars>
      </dgm:prSet>
      <dgm:spPr/>
    </dgm:pt>
    <dgm:pt modelId="{663EF0FA-7340-4A89-862A-CC8B3AB093F0}" type="pres">
      <dgm:prSet presAssocID="{4382D8B8-6745-4FAC-B6A9-1FBA07FE936B}" presName="hierChild3" presStyleCnt="0"/>
      <dgm:spPr/>
    </dgm:pt>
  </dgm:ptLst>
  <dgm:cxnLst>
    <dgm:cxn modelId="{E279A634-B3F3-403B-BFB6-E3C5D733C6B8}" srcId="{F2E4B21E-C129-49AE-83F4-A1D6DFF7077C}" destId="{E0B634D4-C9DB-4A02-9FFC-05B43603820E}" srcOrd="1" destOrd="0" parTransId="{A42B816A-C07C-495C-B4C7-36811B2D16BB}" sibTransId="{03947156-2C48-457A-A796-BF1DBB5A6385}"/>
    <dgm:cxn modelId="{7651295E-F790-48BA-BE1A-64E072AE6D80}" type="presOf" srcId="{4382D8B8-6745-4FAC-B6A9-1FBA07FE936B}" destId="{0B97534C-7C75-4FEC-9B03-48AA9C8C439F}" srcOrd="0" destOrd="0" presId="urn:microsoft.com/office/officeart/2005/8/layout/hierarchy1"/>
    <dgm:cxn modelId="{038BB769-74E9-4096-877C-1E0AF1B7EBAA}" srcId="{F2E4B21E-C129-49AE-83F4-A1D6DFF7077C}" destId="{49908CDB-3A81-4D51-8518-77412865B23E}" srcOrd="0" destOrd="0" parTransId="{34612B31-4C11-4984-83BC-36C296CDA54C}" sibTransId="{BE086680-9B2B-404A-BF4F-F18E78661869}"/>
    <dgm:cxn modelId="{29790978-C8E9-48CB-BD5E-94B209149C5B}" type="presOf" srcId="{454E078E-326E-4558-AE36-36CF00130C6D}" destId="{1EF4CA38-7A5B-4C0F-A10C-D01FA90BA96A}" srcOrd="0" destOrd="0" presId="urn:microsoft.com/office/officeart/2005/8/layout/hierarchy1"/>
    <dgm:cxn modelId="{ADE0D296-56E1-4AB8-830B-C8FC834205C6}" srcId="{F2E4B21E-C129-49AE-83F4-A1D6DFF7077C}" destId="{4382D8B8-6745-4FAC-B6A9-1FBA07FE936B}" srcOrd="2" destOrd="0" parTransId="{454E078E-326E-4558-AE36-36CF00130C6D}" sibTransId="{5FB35C33-7AC1-45B6-8A72-A843C4DF21F4}"/>
    <dgm:cxn modelId="{85830A99-5C06-405E-9751-C4C3D42373A4}" type="presOf" srcId="{A42B816A-C07C-495C-B4C7-36811B2D16BB}" destId="{919C76C5-168A-4C03-9203-E63F1FF621BD}" srcOrd="0" destOrd="0" presId="urn:microsoft.com/office/officeart/2005/8/layout/hierarchy1"/>
    <dgm:cxn modelId="{6574B5A0-F127-4318-B43F-2F7D17905E08}" type="presOf" srcId="{34612B31-4C11-4984-83BC-36C296CDA54C}" destId="{39B972BD-1D32-42A1-8507-0421B38CEADC}" srcOrd="0" destOrd="0" presId="urn:microsoft.com/office/officeart/2005/8/layout/hierarchy1"/>
    <dgm:cxn modelId="{FDCC51A4-3146-440F-B74B-456B076A4693}" type="presOf" srcId="{351754F7-ECD0-46DF-8F67-596D21A39A69}" destId="{7238A777-3B6B-414E-9146-5D6FF5EDBD52}" srcOrd="0" destOrd="0" presId="urn:microsoft.com/office/officeart/2005/8/layout/hierarchy1"/>
    <dgm:cxn modelId="{5A4323A8-4929-44F3-97F8-881FD08EDF6B}" type="presOf" srcId="{E0B634D4-C9DB-4A02-9FFC-05B43603820E}" destId="{5B0193B6-9810-491C-B783-E0C42A1F3117}" srcOrd="0" destOrd="0" presId="urn:microsoft.com/office/officeart/2005/8/layout/hierarchy1"/>
    <dgm:cxn modelId="{A40F99AE-B355-4678-8746-078BEE333E42}" srcId="{351754F7-ECD0-46DF-8F67-596D21A39A69}" destId="{F2E4B21E-C129-49AE-83F4-A1D6DFF7077C}" srcOrd="0" destOrd="0" parTransId="{780807ED-7143-4AFC-BD1A-D51C9764E3DE}" sibTransId="{DEC89A3C-CC14-4A1D-BF28-13548615CE27}"/>
    <dgm:cxn modelId="{42CCBFD5-B339-475B-8C48-486E7D558E38}" type="presOf" srcId="{F2E4B21E-C129-49AE-83F4-A1D6DFF7077C}" destId="{742A4171-2460-49B7-B6B4-99DF3F71A055}" srcOrd="0" destOrd="0" presId="urn:microsoft.com/office/officeart/2005/8/layout/hierarchy1"/>
    <dgm:cxn modelId="{D857B0FF-DB75-43FE-8592-CD1368D14206}" type="presOf" srcId="{49908CDB-3A81-4D51-8518-77412865B23E}" destId="{D7F0EE84-EDAE-4A44-8D8F-3B6B27861227}" srcOrd="0" destOrd="0" presId="urn:microsoft.com/office/officeart/2005/8/layout/hierarchy1"/>
    <dgm:cxn modelId="{D286DE3D-7284-44E7-BFDE-50255D88632E}" type="presParOf" srcId="{7238A777-3B6B-414E-9146-5D6FF5EDBD52}" destId="{71820E30-265F-443A-A4BA-23BF88CD7D1D}" srcOrd="0" destOrd="0" presId="urn:microsoft.com/office/officeart/2005/8/layout/hierarchy1"/>
    <dgm:cxn modelId="{9F012DFE-A55F-40E1-9746-F904C8F4F381}" type="presParOf" srcId="{71820E30-265F-443A-A4BA-23BF88CD7D1D}" destId="{021ED657-B626-42B9-80D7-2592F58E5F02}" srcOrd="0" destOrd="0" presId="urn:microsoft.com/office/officeart/2005/8/layout/hierarchy1"/>
    <dgm:cxn modelId="{9DBD2AAD-6D23-4EEC-9812-F5EDEBAA83D5}" type="presParOf" srcId="{021ED657-B626-42B9-80D7-2592F58E5F02}" destId="{9BE1D1B2-A151-497F-9523-7D2D1B0BD2F0}" srcOrd="0" destOrd="0" presId="urn:microsoft.com/office/officeart/2005/8/layout/hierarchy1"/>
    <dgm:cxn modelId="{7ECAEB7E-8A2D-4724-9D63-10BB80451064}" type="presParOf" srcId="{021ED657-B626-42B9-80D7-2592F58E5F02}" destId="{742A4171-2460-49B7-B6B4-99DF3F71A055}" srcOrd="1" destOrd="0" presId="urn:microsoft.com/office/officeart/2005/8/layout/hierarchy1"/>
    <dgm:cxn modelId="{39DE6A8E-F721-46FF-89D6-C7762E6B84A9}" type="presParOf" srcId="{71820E30-265F-443A-A4BA-23BF88CD7D1D}" destId="{D16027CE-6EEE-48D3-823E-2592370F818D}" srcOrd="1" destOrd="0" presId="urn:microsoft.com/office/officeart/2005/8/layout/hierarchy1"/>
    <dgm:cxn modelId="{450ED405-53B3-48F0-80C9-6E7464149CDF}" type="presParOf" srcId="{D16027CE-6EEE-48D3-823E-2592370F818D}" destId="{39B972BD-1D32-42A1-8507-0421B38CEADC}" srcOrd="0" destOrd="0" presId="urn:microsoft.com/office/officeart/2005/8/layout/hierarchy1"/>
    <dgm:cxn modelId="{058F7151-B2D8-4175-8D77-5C8D7E950E7F}" type="presParOf" srcId="{D16027CE-6EEE-48D3-823E-2592370F818D}" destId="{5438ABE6-B13D-4579-AF5C-ED130131FDC3}" srcOrd="1" destOrd="0" presId="urn:microsoft.com/office/officeart/2005/8/layout/hierarchy1"/>
    <dgm:cxn modelId="{F3BCBDDD-9DE9-49E4-878C-CD4AC6D3FEF4}" type="presParOf" srcId="{5438ABE6-B13D-4579-AF5C-ED130131FDC3}" destId="{6DDE5CCC-0FB8-4011-B2F5-190DF68213EE}" srcOrd="0" destOrd="0" presId="urn:microsoft.com/office/officeart/2005/8/layout/hierarchy1"/>
    <dgm:cxn modelId="{EC2AE03C-C970-480A-A7E7-447456E18B01}" type="presParOf" srcId="{6DDE5CCC-0FB8-4011-B2F5-190DF68213EE}" destId="{461DCF05-050F-4630-BBFB-CA0128ED497B}" srcOrd="0" destOrd="0" presId="urn:microsoft.com/office/officeart/2005/8/layout/hierarchy1"/>
    <dgm:cxn modelId="{8DF5974C-98D9-4265-B599-3E84446E7DDC}" type="presParOf" srcId="{6DDE5CCC-0FB8-4011-B2F5-190DF68213EE}" destId="{D7F0EE84-EDAE-4A44-8D8F-3B6B27861227}" srcOrd="1" destOrd="0" presId="urn:microsoft.com/office/officeart/2005/8/layout/hierarchy1"/>
    <dgm:cxn modelId="{B29CBC23-C761-4013-BC7D-1CCDC5515AA2}" type="presParOf" srcId="{5438ABE6-B13D-4579-AF5C-ED130131FDC3}" destId="{025A0196-FCD7-497E-9B2F-F420C5B77E07}" srcOrd="1" destOrd="0" presId="urn:microsoft.com/office/officeart/2005/8/layout/hierarchy1"/>
    <dgm:cxn modelId="{1B9DC4FD-B75B-4DB6-AEE8-8DB0E45EC3F5}" type="presParOf" srcId="{D16027CE-6EEE-48D3-823E-2592370F818D}" destId="{919C76C5-168A-4C03-9203-E63F1FF621BD}" srcOrd="2" destOrd="0" presId="urn:microsoft.com/office/officeart/2005/8/layout/hierarchy1"/>
    <dgm:cxn modelId="{4D28094C-7B83-4AB6-B463-D68AEC81F6BE}" type="presParOf" srcId="{D16027CE-6EEE-48D3-823E-2592370F818D}" destId="{DECA1858-F63D-4153-8AA6-DA5A20EC943B}" srcOrd="3" destOrd="0" presId="urn:microsoft.com/office/officeart/2005/8/layout/hierarchy1"/>
    <dgm:cxn modelId="{13E9979D-6C6D-482B-B33C-7BB85943335E}" type="presParOf" srcId="{DECA1858-F63D-4153-8AA6-DA5A20EC943B}" destId="{7BC94A46-392C-4997-8DB7-D2DC28C8069E}" srcOrd="0" destOrd="0" presId="urn:microsoft.com/office/officeart/2005/8/layout/hierarchy1"/>
    <dgm:cxn modelId="{F13AAF30-E3EE-4AB6-A71C-6F23EC69689A}" type="presParOf" srcId="{7BC94A46-392C-4997-8DB7-D2DC28C8069E}" destId="{7448FF7B-A795-4650-B477-BE734AA530D1}" srcOrd="0" destOrd="0" presId="urn:microsoft.com/office/officeart/2005/8/layout/hierarchy1"/>
    <dgm:cxn modelId="{0356B2D0-6F90-4171-96A0-556B888F94E1}" type="presParOf" srcId="{7BC94A46-392C-4997-8DB7-D2DC28C8069E}" destId="{5B0193B6-9810-491C-B783-E0C42A1F3117}" srcOrd="1" destOrd="0" presId="urn:microsoft.com/office/officeart/2005/8/layout/hierarchy1"/>
    <dgm:cxn modelId="{3E0299D7-9191-4DAE-AB0F-0C4642D46A50}" type="presParOf" srcId="{DECA1858-F63D-4153-8AA6-DA5A20EC943B}" destId="{EC27D10D-4E1D-45A8-9601-937180338DCC}" srcOrd="1" destOrd="0" presId="urn:microsoft.com/office/officeart/2005/8/layout/hierarchy1"/>
    <dgm:cxn modelId="{2E9BB84D-4AEE-4B25-B887-10DA58757D1B}" type="presParOf" srcId="{D16027CE-6EEE-48D3-823E-2592370F818D}" destId="{1EF4CA38-7A5B-4C0F-A10C-D01FA90BA96A}" srcOrd="4" destOrd="0" presId="urn:microsoft.com/office/officeart/2005/8/layout/hierarchy1"/>
    <dgm:cxn modelId="{EE36B38D-5868-48A0-87BA-D196228A7FAF}" type="presParOf" srcId="{D16027CE-6EEE-48D3-823E-2592370F818D}" destId="{298A0F94-D451-41B2-904E-F304A6E04DFC}" srcOrd="5" destOrd="0" presId="urn:microsoft.com/office/officeart/2005/8/layout/hierarchy1"/>
    <dgm:cxn modelId="{6A3968F7-835E-4B61-8EA1-B74EB22035F4}" type="presParOf" srcId="{298A0F94-D451-41B2-904E-F304A6E04DFC}" destId="{B339D917-2EFA-4140-A02B-68E4C257E5A5}" srcOrd="0" destOrd="0" presId="urn:microsoft.com/office/officeart/2005/8/layout/hierarchy1"/>
    <dgm:cxn modelId="{CAEF72CF-2B93-492C-BB63-BD13A2C1709C}" type="presParOf" srcId="{B339D917-2EFA-4140-A02B-68E4C257E5A5}" destId="{EF9290F9-02FA-4E7B-8C16-7C2A0DCD6466}" srcOrd="0" destOrd="0" presId="urn:microsoft.com/office/officeart/2005/8/layout/hierarchy1"/>
    <dgm:cxn modelId="{E160AD7F-0082-4191-9863-F6BF8C7FDC6F}" type="presParOf" srcId="{B339D917-2EFA-4140-A02B-68E4C257E5A5}" destId="{0B97534C-7C75-4FEC-9B03-48AA9C8C439F}" srcOrd="1" destOrd="0" presId="urn:microsoft.com/office/officeart/2005/8/layout/hierarchy1"/>
    <dgm:cxn modelId="{13FC8693-1A59-4682-81F8-E73E69EAFD9D}" type="presParOf" srcId="{298A0F94-D451-41B2-904E-F304A6E04DFC}" destId="{663EF0FA-7340-4A89-862A-CC8B3AB093F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077706-1A7D-46D6-ADA4-A015D9A6525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B9DFDBC2-96E1-4508-B652-4194A5B89BAB}">
      <dgm:prSet/>
      <dgm:spPr/>
      <dgm:t>
        <a:bodyPr/>
        <a:lstStyle/>
        <a:p>
          <a:pPr>
            <a:lnSpc>
              <a:spcPct val="100000"/>
            </a:lnSpc>
          </a:pPr>
          <a:r>
            <a:rPr lang="en-IE"/>
            <a:t>The heat map is implemented in Tableau. </a:t>
          </a:r>
          <a:endParaRPr lang="en-US"/>
        </a:p>
      </dgm:t>
    </dgm:pt>
    <dgm:pt modelId="{A27E0594-3D14-48B8-AA3C-98E6FA1FEC80}" type="parTrans" cxnId="{5C86C30E-EC74-4DD5-B1F9-A690259DF30C}">
      <dgm:prSet/>
      <dgm:spPr/>
      <dgm:t>
        <a:bodyPr/>
        <a:lstStyle/>
        <a:p>
          <a:endParaRPr lang="en-US"/>
        </a:p>
      </dgm:t>
    </dgm:pt>
    <dgm:pt modelId="{1AABB43E-5AEE-4F65-B408-CD34E2930E97}" type="sibTrans" cxnId="{5C86C30E-EC74-4DD5-B1F9-A690259DF30C}">
      <dgm:prSet/>
      <dgm:spPr/>
      <dgm:t>
        <a:bodyPr/>
        <a:lstStyle/>
        <a:p>
          <a:endParaRPr lang="en-US"/>
        </a:p>
      </dgm:t>
    </dgm:pt>
    <dgm:pt modelId="{9150F8FF-BC1A-427C-A0CA-E119081E5518}">
      <dgm:prSet/>
      <dgm:spPr/>
      <dgm:t>
        <a:bodyPr/>
        <a:lstStyle/>
        <a:p>
          <a:pPr>
            <a:lnSpc>
              <a:spcPct val="100000"/>
            </a:lnSpc>
          </a:pPr>
          <a:r>
            <a:rPr lang="en-IE" dirty="0"/>
            <a:t>The objective is to visualize the variation in CO2 emission of various countries from 1751 to 201</a:t>
          </a:r>
          <a:endParaRPr lang="en-US" dirty="0"/>
        </a:p>
      </dgm:t>
    </dgm:pt>
    <dgm:pt modelId="{7BC710C5-FE7D-497F-A2F4-5E10CF64C971}" type="parTrans" cxnId="{17651B0F-1E74-4A39-8A07-FC7950210B0E}">
      <dgm:prSet/>
      <dgm:spPr/>
      <dgm:t>
        <a:bodyPr/>
        <a:lstStyle/>
        <a:p>
          <a:endParaRPr lang="en-US"/>
        </a:p>
      </dgm:t>
    </dgm:pt>
    <dgm:pt modelId="{4CABA1D2-05A1-4D3A-822F-7D7A44EE76AC}" type="sibTrans" cxnId="{17651B0F-1E74-4A39-8A07-FC7950210B0E}">
      <dgm:prSet/>
      <dgm:spPr/>
      <dgm:t>
        <a:bodyPr/>
        <a:lstStyle/>
        <a:p>
          <a:endParaRPr lang="en-US"/>
        </a:p>
      </dgm:t>
    </dgm:pt>
    <dgm:pt modelId="{CF7F887C-9953-4EB3-9E7F-0E886A565276}">
      <dgm:prSet/>
      <dgm:spPr/>
      <dgm:t>
        <a:bodyPr/>
        <a:lstStyle/>
        <a:p>
          <a:pPr>
            <a:lnSpc>
              <a:spcPct val="100000"/>
            </a:lnSpc>
          </a:pPr>
          <a:r>
            <a:rPr lang="en-IE"/>
            <a:t>The map contains the animation, which does the binning of 30 years</a:t>
          </a:r>
          <a:endParaRPr lang="en-US"/>
        </a:p>
      </dgm:t>
    </dgm:pt>
    <dgm:pt modelId="{692CACAE-2A3B-4415-9D0F-9985AD59C401}" type="parTrans" cxnId="{4CDB2C1F-2724-4E17-A0BB-DF2977F537CA}">
      <dgm:prSet/>
      <dgm:spPr/>
      <dgm:t>
        <a:bodyPr/>
        <a:lstStyle/>
        <a:p>
          <a:endParaRPr lang="en-IE"/>
        </a:p>
      </dgm:t>
    </dgm:pt>
    <dgm:pt modelId="{40D11460-5235-44AA-8F3E-59AFD643B412}" type="sibTrans" cxnId="{4CDB2C1F-2724-4E17-A0BB-DF2977F537CA}">
      <dgm:prSet/>
      <dgm:spPr/>
      <dgm:t>
        <a:bodyPr/>
        <a:lstStyle/>
        <a:p>
          <a:endParaRPr lang="en-US"/>
        </a:p>
      </dgm:t>
    </dgm:pt>
    <dgm:pt modelId="{502F2137-0BCE-4E9A-ACD5-4563C9CACC99}" type="pres">
      <dgm:prSet presAssocID="{9B077706-1A7D-46D6-ADA4-A015D9A65255}" presName="root" presStyleCnt="0">
        <dgm:presLayoutVars>
          <dgm:dir/>
          <dgm:resizeHandles val="exact"/>
        </dgm:presLayoutVars>
      </dgm:prSet>
      <dgm:spPr/>
    </dgm:pt>
    <dgm:pt modelId="{73DA9C26-7B2D-4B9A-904F-8E05E7D13C97}" type="pres">
      <dgm:prSet presAssocID="{B9DFDBC2-96E1-4508-B652-4194A5B89BAB}" presName="compNode" presStyleCnt="0"/>
      <dgm:spPr/>
    </dgm:pt>
    <dgm:pt modelId="{1B43F99B-E4F8-466B-91FE-0C9C16D496AE}" type="pres">
      <dgm:prSet presAssocID="{B9DFDBC2-96E1-4508-B652-4194A5B89BAB}" presName="bgRect" presStyleLbl="bgShp" presStyleIdx="0" presStyleCnt="3"/>
      <dgm:spPr/>
    </dgm:pt>
    <dgm:pt modelId="{D1735108-F97F-413D-84D8-FE510016FB8B}" type="pres">
      <dgm:prSet presAssocID="{B9DFDBC2-96E1-4508-B652-4194A5B89BA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mill"/>
        </a:ext>
      </dgm:extLst>
    </dgm:pt>
    <dgm:pt modelId="{8146EFAD-AC9A-4F7A-BB0A-176A5245E18E}" type="pres">
      <dgm:prSet presAssocID="{B9DFDBC2-96E1-4508-B652-4194A5B89BAB}" presName="spaceRect" presStyleCnt="0"/>
      <dgm:spPr/>
    </dgm:pt>
    <dgm:pt modelId="{C93A2A1D-640A-414E-B5D8-BC7A8E399B1D}" type="pres">
      <dgm:prSet presAssocID="{B9DFDBC2-96E1-4508-B652-4194A5B89BAB}" presName="parTx" presStyleLbl="revTx" presStyleIdx="0" presStyleCnt="3">
        <dgm:presLayoutVars>
          <dgm:chMax val="0"/>
          <dgm:chPref val="0"/>
        </dgm:presLayoutVars>
      </dgm:prSet>
      <dgm:spPr/>
    </dgm:pt>
    <dgm:pt modelId="{AC0B9E34-870C-4505-9CA3-89D9DCAB540A}" type="pres">
      <dgm:prSet presAssocID="{1AABB43E-5AEE-4F65-B408-CD34E2930E97}" presName="sibTrans" presStyleCnt="0"/>
      <dgm:spPr/>
    </dgm:pt>
    <dgm:pt modelId="{21693C38-C3E0-45C0-97CA-15FCFF58ABFA}" type="pres">
      <dgm:prSet presAssocID="{9150F8FF-BC1A-427C-A0CA-E119081E5518}" presName="compNode" presStyleCnt="0"/>
      <dgm:spPr/>
    </dgm:pt>
    <dgm:pt modelId="{05538C8B-755F-41DB-9D70-A28FF2B2D4AA}" type="pres">
      <dgm:prSet presAssocID="{9150F8FF-BC1A-427C-A0CA-E119081E5518}" presName="bgRect" presStyleLbl="bgShp" presStyleIdx="1" presStyleCnt="3"/>
      <dgm:spPr/>
    </dgm:pt>
    <dgm:pt modelId="{3E8BFB5F-6AB8-40E9-B577-3D44E62490FB}" type="pres">
      <dgm:prSet presAssocID="{9150F8FF-BC1A-427C-A0CA-E119081E551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BCDA02AB-5AF2-438F-B720-11E8AE5E100C}" type="pres">
      <dgm:prSet presAssocID="{9150F8FF-BC1A-427C-A0CA-E119081E5518}" presName="spaceRect" presStyleCnt="0"/>
      <dgm:spPr/>
    </dgm:pt>
    <dgm:pt modelId="{B3C2D5F5-60C0-43A3-92C4-756FD7D9766B}" type="pres">
      <dgm:prSet presAssocID="{9150F8FF-BC1A-427C-A0CA-E119081E5518}" presName="parTx" presStyleLbl="revTx" presStyleIdx="1" presStyleCnt="3">
        <dgm:presLayoutVars>
          <dgm:chMax val="0"/>
          <dgm:chPref val="0"/>
        </dgm:presLayoutVars>
      </dgm:prSet>
      <dgm:spPr/>
    </dgm:pt>
    <dgm:pt modelId="{514BD621-3BD0-46B9-9C33-FACF344EDE68}" type="pres">
      <dgm:prSet presAssocID="{4CABA1D2-05A1-4D3A-822F-7D7A44EE76AC}" presName="sibTrans" presStyleCnt="0"/>
      <dgm:spPr/>
    </dgm:pt>
    <dgm:pt modelId="{A4413CE9-F38C-486B-906E-2E8722244082}" type="pres">
      <dgm:prSet presAssocID="{CF7F887C-9953-4EB3-9E7F-0E886A565276}" presName="compNode" presStyleCnt="0"/>
      <dgm:spPr/>
    </dgm:pt>
    <dgm:pt modelId="{9D4305E6-844F-47DD-97B0-C2144F7EACA2}" type="pres">
      <dgm:prSet presAssocID="{CF7F887C-9953-4EB3-9E7F-0E886A565276}" presName="bgRect" presStyleLbl="bgShp" presStyleIdx="2" presStyleCnt="3"/>
      <dgm:spPr/>
    </dgm:pt>
    <dgm:pt modelId="{9439E7B4-F626-4044-A8C2-ABD1795C9EAA}" type="pres">
      <dgm:prSet presAssocID="{CF7F887C-9953-4EB3-9E7F-0E886A56527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6156C2C2-86F3-4508-84FB-3FEA2E62D587}" type="pres">
      <dgm:prSet presAssocID="{CF7F887C-9953-4EB3-9E7F-0E886A565276}" presName="spaceRect" presStyleCnt="0"/>
      <dgm:spPr/>
    </dgm:pt>
    <dgm:pt modelId="{27736467-C294-4CAC-8CE8-7686E82354EF}" type="pres">
      <dgm:prSet presAssocID="{CF7F887C-9953-4EB3-9E7F-0E886A56527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921EA05-BAB4-4707-939F-5733B84B0F31}" type="presOf" srcId="{9150F8FF-BC1A-427C-A0CA-E119081E5518}" destId="{B3C2D5F5-60C0-43A3-92C4-756FD7D9766B}" srcOrd="0" destOrd="0" presId="urn:microsoft.com/office/officeart/2018/2/layout/IconVerticalSolidList"/>
    <dgm:cxn modelId="{5C86C30E-EC74-4DD5-B1F9-A690259DF30C}" srcId="{9B077706-1A7D-46D6-ADA4-A015D9A65255}" destId="{B9DFDBC2-96E1-4508-B652-4194A5B89BAB}" srcOrd="0" destOrd="0" parTransId="{A27E0594-3D14-48B8-AA3C-98E6FA1FEC80}" sibTransId="{1AABB43E-5AEE-4F65-B408-CD34E2930E97}"/>
    <dgm:cxn modelId="{17651B0F-1E74-4A39-8A07-FC7950210B0E}" srcId="{9B077706-1A7D-46D6-ADA4-A015D9A65255}" destId="{9150F8FF-BC1A-427C-A0CA-E119081E5518}" srcOrd="1" destOrd="0" parTransId="{7BC710C5-FE7D-497F-A2F4-5E10CF64C971}" sibTransId="{4CABA1D2-05A1-4D3A-822F-7D7A44EE76AC}"/>
    <dgm:cxn modelId="{9584671B-A154-43EF-B97A-FA0E761086B8}" type="presOf" srcId="{CF7F887C-9953-4EB3-9E7F-0E886A565276}" destId="{27736467-C294-4CAC-8CE8-7686E82354EF}" srcOrd="0" destOrd="0" presId="urn:microsoft.com/office/officeart/2018/2/layout/IconVerticalSolidList"/>
    <dgm:cxn modelId="{4CDB2C1F-2724-4E17-A0BB-DF2977F537CA}" srcId="{9B077706-1A7D-46D6-ADA4-A015D9A65255}" destId="{CF7F887C-9953-4EB3-9E7F-0E886A565276}" srcOrd="2" destOrd="0" parTransId="{692CACAE-2A3B-4415-9D0F-9985AD59C401}" sibTransId="{40D11460-5235-44AA-8F3E-59AFD643B412}"/>
    <dgm:cxn modelId="{9B13299A-89A5-4A76-9CA8-43199B122419}" type="presOf" srcId="{9B077706-1A7D-46D6-ADA4-A015D9A65255}" destId="{502F2137-0BCE-4E9A-ACD5-4563C9CACC99}" srcOrd="0" destOrd="0" presId="urn:microsoft.com/office/officeart/2018/2/layout/IconVerticalSolidList"/>
    <dgm:cxn modelId="{7127B7F2-F4F3-4EA6-A5EF-AFF3C79EAB09}" type="presOf" srcId="{B9DFDBC2-96E1-4508-B652-4194A5B89BAB}" destId="{C93A2A1D-640A-414E-B5D8-BC7A8E399B1D}" srcOrd="0" destOrd="0" presId="urn:microsoft.com/office/officeart/2018/2/layout/IconVerticalSolidList"/>
    <dgm:cxn modelId="{EB78AFDE-27C6-400A-A7BD-7A4262DC853B}" type="presParOf" srcId="{502F2137-0BCE-4E9A-ACD5-4563C9CACC99}" destId="{73DA9C26-7B2D-4B9A-904F-8E05E7D13C97}" srcOrd="0" destOrd="0" presId="urn:microsoft.com/office/officeart/2018/2/layout/IconVerticalSolidList"/>
    <dgm:cxn modelId="{4F474A3F-2C92-4DF9-9E56-1E6ECEDFC205}" type="presParOf" srcId="{73DA9C26-7B2D-4B9A-904F-8E05E7D13C97}" destId="{1B43F99B-E4F8-466B-91FE-0C9C16D496AE}" srcOrd="0" destOrd="0" presId="urn:microsoft.com/office/officeart/2018/2/layout/IconVerticalSolidList"/>
    <dgm:cxn modelId="{9012ECBC-E3FB-4B70-A4DA-E63E66620295}" type="presParOf" srcId="{73DA9C26-7B2D-4B9A-904F-8E05E7D13C97}" destId="{D1735108-F97F-413D-84D8-FE510016FB8B}" srcOrd="1" destOrd="0" presId="urn:microsoft.com/office/officeart/2018/2/layout/IconVerticalSolidList"/>
    <dgm:cxn modelId="{003CFA75-6A0F-4238-944B-1F7444B86FAB}" type="presParOf" srcId="{73DA9C26-7B2D-4B9A-904F-8E05E7D13C97}" destId="{8146EFAD-AC9A-4F7A-BB0A-176A5245E18E}" srcOrd="2" destOrd="0" presId="urn:microsoft.com/office/officeart/2018/2/layout/IconVerticalSolidList"/>
    <dgm:cxn modelId="{525886C7-0902-44C6-B21A-CF517C6BE290}" type="presParOf" srcId="{73DA9C26-7B2D-4B9A-904F-8E05E7D13C97}" destId="{C93A2A1D-640A-414E-B5D8-BC7A8E399B1D}" srcOrd="3" destOrd="0" presId="urn:microsoft.com/office/officeart/2018/2/layout/IconVerticalSolidList"/>
    <dgm:cxn modelId="{3AACF137-3C6A-4DA1-BFD5-DDC879EEF806}" type="presParOf" srcId="{502F2137-0BCE-4E9A-ACD5-4563C9CACC99}" destId="{AC0B9E34-870C-4505-9CA3-89D9DCAB540A}" srcOrd="1" destOrd="0" presId="urn:microsoft.com/office/officeart/2018/2/layout/IconVerticalSolidList"/>
    <dgm:cxn modelId="{60917230-8217-4835-9C6C-EA63E58E8F9B}" type="presParOf" srcId="{502F2137-0BCE-4E9A-ACD5-4563C9CACC99}" destId="{21693C38-C3E0-45C0-97CA-15FCFF58ABFA}" srcOrd="2" destOrd="0" presId="urn:microsoft.com/office/officeart/2018/2/layout/IconVerticalSolidList"/>
    <dgm:cxn modelId="{4C75F23F-573B-4F5C-AECB-72AE6E5DAAEE}" type="presParOf" srcId="{21693C38-C3E0-45C0-97CA-15FCFF58ABFA}" destId="{05538C8B-755F-41DB-9D70-A28FF2B2D4AA}" srcOrd="0" destOrd="0" presId="urn:microsoft.com/office/officeart/2018/2/layout/IconVerticalSolidList"/>
    <dgm:cxn modelId="{C13063F2-A5E5-40F9-AC39-BC0BD9779FB0}" type="presParOf" srcId="{21693C38-C3E0-45C0-97CA-15FCFF58ABFA}" destId="{3E8BFB5F-6AB8-40E9-B577-3D44E62490FB}" srcOrd="1" destOrd="0" presId="urn:microsoft.com/office/officeart/2018/2/layout/IconVerticalSolidList"/>
    <dgm:cxn modelId="{63D85B98-53F4-4844-8DEA-B525556DD75A}" type="presParOf" srcId="{21693C38-C3E0-45C0-97CA-15FCFF58ABFA}" destId="{BCDA02AB-5AF2-438F-B720-11E8AE5E100C}" srcOrd="2" destOrd="0" presId="urn:microsoft.com/office/officeart/2018/2/layout/IconVerticalSolidList"/>
    <dgm:cxn modelId="{8C593719-4A42-48AC-916A-4C78437F9B5B}" type="presParOf" srcId="{21693C38-C3E0-45C0-97CA-15FCFF58ABFA}" destId="{B3C2D5F5-60C0-43A3-92C4-756FD7D9766B}" srcOrd="3" destOrd="0" presId="urn:microsoft.com/office/officeart/2018/2/layout/IconVerticalSolidList"/>
    <dgm:cxn modelId="{9B71398D-E361-4E02-9850-80018EECD348}" type="presParOf" srcId="{502F2137-0BCE-4E9A-ACD5-4563C9CACC99}" destId="{514BD621-3BD0-46B9-9C33-FACF344EDE68}" srcOrd="3" destOrd="0" presId="urn:microsoft.com/office/officeart/2018/2/layout/IconVerticalSolidList"/>
    <dgm:cxn modelId="{11B2B8AA-CF54-4EA6-84D5-9235C98A0335}" type="presParOf" srcId="{502F2137-0BCE-4E9A-ACD5-4563C9CACC99}" destId="{A4413CE9-F38C-486B-906E-2E8722244082}" srcOrd="4" destOrd="0" presId="urn:microsoft.com/office/officeart/2018/2/layout/IconVerticalSolidList"/>
    <dgm:cxn modelId="{270420DA-8317-4A5D-B5F0-36361BAF90EF}" type="presParOf" srcId="{A4413CE9-F38C-486B-906E-2E8722244082}" destId="{9D4305E6-844F-47DD-97B0-C2144F7EACA2}" srcOrd="0" destOrd="0" presId="urn:microsoft.com/office/officeart/2018/2/layout/IconVerticalSolidList"/>
    <dgm:cxn modelId="{080C8F7B-79A9-4129-9551-E131CE6A42A7}" type="presParOf" srcId="{A4413CE9-F38C-486B-906E-2E8722244082}" destId="{9439E7B4-F626-4044-A8C2-ABD1795C9EAA}" srcOrd="1" destOrd="0" presId="urn:microsoft.com/office/officeart/2018/2/layout/IconVerticalSolidList"/>
    <dgm:cxn modelId="{9F28751D-3303-41E9-A9FB-4E35A662B31C}" type="presParOf" srcId="{A4413CE9-F38C-486B-906E-2E8722244082}" destId="{6156C2C2-86F3-4508-84FB-3FEA2E62D587}" srcOrd="2" destOrd="0" presId="urn:microsoft.com/office/officeart/2018/2/layout/IconVerticalSolidList"/>
    <dgm:cxn modelId="{B3E83277-13DA-4281-8C08-41D335E0B02E}" type="presParOf" srcId="{A4413CE9-F38C-486B-906E-2E8722244082}" destId="{27736467-C294-4CAC-8CE8-7686E82354E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B077706-1A7D-46D6-ADA4-A015D9A6525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6_2" csCatId="accent6" phldr="1"/>
      <dgm:spPr/>
      <dgm:t>
        <a:bodyPr/>
        <a:lstStyle/>
        <a:p>
          <a:endParaRPr lang="en-US"/>
        </a:p>
      </dgm:t>
    </dgm:pt>
    <dgm:pt modelId="{B9DFDBC2-96E1-4508-B652-4194A5B89BAB}">
      <dgm:prSet/>
      <dgm:spPr/>
      <dgm:t>
        <a:bodyPr/>
        <a:lstStyle/>
        <a:p>
          <a:r>
            <a:rPr lang="en-IE"/>
            <a:t>The Bar chart is implemented in Tableau. </a:t>
          </a:r>
          <a:endParaRPr lang="en-US"/>
        </a:p>
      </dgm:t>
    </dgm:pt>
    <dgm:pt modelId="{A27E0594-3D14-48B8-AA3C-98E6FA1FEC80}" type="parTrans" cxnId="{5C86C30E-EC74-4DD5-B1F9-A690259DF30C}">
      <dgm:prSet/>
      <dgm:spPr/>
      <dgm:t>
        <a:bodyPr/>
        <a:lstStyle/>
        <a:p>
          <a:endParaRPr lang="en-US"/>
        </a:p>
      </dgm:t>
    </dgm:pt>
    <dgm:pt modelId="{1AABB43E-5AEE-4F65-B408-CD34E2930E97}" type="sibTrans" cxnId="{5C86C30E-EC74-4DD5-B1F9-A690259DF30C}">
      <dgm:prSet/>
      <dgm:spPr/>
      <dgm:t>
        <a:bodyPr/>
        <a:lstStyle/>
        <a:p>
          <a:endParaRPr lang="en-US"/>
        </a:p>
      </dgm:t>
    </dgm:pt>
    <dgm:pt modelId="{9150F8FF-BC1A-427C-A0CA-E119081E5518}">
      <dgm:prSet/>
      <dgm:spPr/>
      <dgm:t>
        <a:bodyPr/>
        <a:lstStyle/>
        <a:p>
          <a:r>
            <a:rPr lang="en-IE" dirty="0"/>
            <a:t>The objective is to identify the top 5 countries who spread maximum pollution by CO2 emission since 1751</a:t>
          </a:r>
          <a:endParaRPr lang="en-US" dirty="0"/>
        </a:p>
      </dgm:t>
    </dgm:pt>
    <dgm:pt modelId="{7BC710C5-FE7D-497F-A2F4-5E10CF64C971}" type="parTrans" cxnId="{17651B0F-1E74-4A39-8A07-FC7950210B0E}">
      <dgm:prSet/>
      <dgm:spPr/>
      <dgm:t>
        <a:bodyPr/>
        <a:lstStyle/>
        <a:p>
          <a:endParaRPr lang="en-US"/>
        </a:p>
      </dgm:t>
    </dgm:pt>
    <dgm:pt modelId="{4CABA1D2-05A1-4D3A-822F-7D7A44EE76AC}" type="sibTrans" cxnId="{17651B0F-1E74-4A39-8A07-FC7950210B0E}">
      <dgm:prSet/>
      <dgm:spPr/>
      <dgm:t>
        <a:bodyPr/>
        <a:lstStyle/>
        <a:p>
          <a:endParaRPr lang="en-US"/>
        </a:p>
      </dgm:t>
    </dgm:pt>
    <dgm:pt modelId="{CF7F887C-9953-4EB3-9E7F-0E886A565276}">
      <dgm:prSet/>
      <dgm:spPr/>
      <dgm:t>
        <a:bodyPr/>
        <a:lstStyle/>
        <a:p>
          <a:r>
            <a:rPr lang="en-IE" dirty="0"/>
            <a:t>The chart contains the animation, which does the binning of 30 years</a:t>
          </a:r>
          <a:endParaRPr lang="en-US" dirty="0"/>
        </a:p>
      </dgm:t>
    </dgm:pt>
    <dgm:pt modelId="{692CACAE-2A3B-4415-9D0F-9985AD59C401}" type="parTrans" cxnId="{4CDB2C1F-2724-4E17-A0BB-DF2977F537CA}">
      <dgm:prSet/>
      <dgm:spPr/>
      <dgm:t>
        <a:bodyPr/>
        <a:lstStyle/>
        <a:p>
          <a:endParaRPr lang="en-IE"/>
        </a:p>
      </dgm:t>
    </dgm:pt>
    <dgm:pt modelId="{40D11460-5235-44AA-8F3E-59AFD643B412}" type="sibTrans" cxnId="{4CDB2C1F-2724-4E17-A0BB-DF2977F537CA}">
      <dgm:prSet/>
      <dgm:spPr/>
      <dgm:t>
        <a:bodyPr/>
        <a:lstStyle/>
        <a:p>
          <a:endParaRPr lang="en-US"/>
        </a:p>
      </dgm:t>
    </dgm:pt>
    <dgm:pt modelId="{502F2137-0BCE-4E9A-ACD5-4563C9CACC99}" type="pres">
      <dgm:prSet presAssocID="{9B077706-1A7D-46D6-ADA4-A015D9A65255}" presName="root" presStyleCnt="0">
        <dgm:presLayoutVars>
          <dgm:dir/>
          <dgm:resizeHandles val="exact"/>
        </dgm:presLayoutVars>
      </dgm:prSet>
      <dgm:spPr/>
    </dgm:pt>
    <dgm:pt modelId="{73DA9C26-7B2D-4B9A-904F-8E05E7D13C97}" type="pres">
      <dgm:prSet presAssocID="{B9DFDBC2-96E1-4508-B652-4194A5B89BAB}" presName="compNode" presStyleCnt="0"/>
      <dgm:spPr/>
    </dgm:pt>
    <dgm:pt modelId="{1B43F99B-E4F8-466B-91FE-0C9C16D496AE}" type="pres">
      <dgm:prSet presAssocID="{B9DFDBC2-96E1-4508-B652-4194A5B89BAB}" presName="bgRect" presStyleLbl="bgShp" presStyleIdx="0" presStyleCnt="3"/>
      <dgm:spPr/>
    </dgm:pt>
    <dgm:pt modelId="{D1735108-F97F-413D-84D8-FE510016FB8B}" type="pres">
      <dgm:prSet presAssocID="{B9DFDBC2-96E1-4508-B652-4194A5B89BA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mill"/>
        </a:ext>
      </dgm:extLst>
    </dgm:pt>
    <dgm:pt modelId="{8146EFAD-AC9A-4F7A-BB0A-176A5245E18E}" type="pres">
      <dgm:prSet presAssocID="{B9DFDBC2-96E1-4508-B652-4194A5B89BAB}" presName="spaceRect" presStyleCnt="0"/>
      <dgm:spPr/>
    </dgm:pt>
    <dgm:pt modelId="{C93A2A1D-640A-414E-B5D8-BC7A8E399B1D}" type="pres">
      <dgm:prSet presAssocID="{B9DFDBC2-96E1-4508-B652-4194A5B89BAB}" presName="parTx" presStyleLbl="revTx" presStyleIdx="0" presStyleCnt="3">
        <dgm:presLayoutVars>
          <dgm:chMax val="0"/>
          <dgm:chPref val="0"/>
        </dgm:presLayoutVars>
      </dgm:prSet>
      <dgm:spPr/>
    </dgm:pt>
    <dgm:pt modelId="{AC0B9E34-870C-4505-9CA3-89D9DCAB540A}" type="pres">
      <dgm:prSet presAssocID="{1AABB43E-5AEE-4F65-B408-CD34E2930E97}" presName="sibTrans" presStyleCnt="0"/>
      <dgm:spPr/>
    </dgm:pt>
    <dgm:pt modelId="{21693C38-C3E0-45C0-97CA-15FCFF58ABFA}" type="pres">
      <dgm:prSet presAssocID="{9150F8FF-BC1A-427C-A0CA-E119081E5518}" presName="compNode" presStyleCnt="0"/>
      <dgm:spPr/>
    </dgm:pt>
    <dgm:pt modelId="{05538C8B-755F-41DB-9D70-A28FF2B2D4AA}" type="pres">
      <dgm:prSet presAssocID="{9150F8FF-BC1A-427C-A0CA-E119081E5518}" presName="bgRect" presStyleLbl="bgShp" presStyleIdx="1" presStyleCnt="3"/>
      <dgm:spPr/>
    </dgm:pt>
    <dgm:pt modelId="{3E8BFB5F-6AB8-40E9-B577-3D44E62490FB}" type="pres">
      <dgm:prSet presAssocID="{9150F8FF-BC1A-427C-A0CA-E119081E551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arth Globe Americas"/>
        </a:ext>
      </dgm:extLst>
    </dgm:pt>
    <dgm:pt modelId="{BCDA02AB-5AF2-438F-B720-11E8AE5E100C}" type="pres">
      <dgm:prSet presAssocID="{9150F8FF-BC1A-427C-A0CA-E119081E5518}" presName="spaceRect" presStyleCnt="0"/>
      <dgm:spPr/>
    </dgm:pt>
    <dgm:pt modelId="{B3C2D5F5-60C0-43A3-92C4-756FD7D9766B}" type="pres">
      <dgm:prSet presAssocID="{9150F8FF-BC1A-427C-A0CA-E119081E5518}" presName="parTx" presStyleLbl="revTx" presStyleIdx="1" presStyleCnt="3">
        <dgm:presLayoutVars>
          <dgm:chMax val="0"/>
          <dgm:chPref val="0"/>
        </dgm:presLayoutVars>
      </dgm:prSet>
      <dgm:spPr/>
    </dgm:pt>
    <dgm:pt modelId="{514BD621-3BD0-46B9-9C33-FACF344EDE68}" type="pres">
      <dgm:prSet presAssocID="{4CABA1D2-05A1-4D3A-822F-7D7A44EE76AC}" presName="sibTrans" presStyleCnt="0"/>
      <dgm:spPr/>
    </dgm:pt>
    <dgm:pt modelId="{A4413CE9-F38C-486B-906E-2E8722244082}" type="pres">
      <dgm:prSet presAssocID="{CF7F887C-9953-4EB3-9E7F-0E886A565276}" presName="compNode" presStyleCnt="0"/>
      <dgm:spPr/>
    </dgm:pt>
    <dgm:pt modelId="{9D4305E6-844F-47DD-97B0-C2144F7EACA2}" type="pres">
      <dgm:prSet presAssocID="{CF7F887C-9953-4EB3-9E7F-0E886A565276}" presName="bgRect" presStyleLbl="bgShp" presStyleIdx="2" presStyleCnt="3"/>
      <dgm:spPr/>
    </dgm:pt>
    <dgm:pt modelId="{9439E7B4-F626-4044-A8C2-ABD1795C9EAA}" type="pres">
      <dgm:prSet presAssocID="{CF7F887C-9953-4EB3-9E7F-0E886A56527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6156C2C2-86F3-4508-84FB-3FEA2E62D587}" type="pres">
      <dgm:prSet presAssocID="{CF7F887C-9953-4EB3-9E7F-0E886A565276}" presName="spaceRect" presStyleCnt="0"/>
      <dgm:spPr/>
    </dgm:pt>
    <dgm:pt modelId="{27736467-C294-4CAC-8CE8-7686E82354EF}" type="pres">
      <dgm:prSet presAssocID="{CF7F887C-9953-4EB3-9E7F-0E886A56527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921EA05-BAB4-4707-939F-5733B84B0F31}" type="presOf" srcId="{9150F8FF-BC1A-427C-A0CA-E119081E5518}" destId="{B3C2D5F5-60C0-43A3-92C4-756FD7D9766B}" srcOrd="0" destOrd="0" presId="urn:microsoft.com/office/officeart/2018/2/layout/IconVerticalSolidList"/>
    <dgm:cxn modelId="{5C86C30E-EC74-4DD5-B1F9-A690259DF30C}" srcId="{9B077706-1A7D-46D6-ADA4-A015D9A65255}" destId="{B9DFDBC2-96E1-4508-B652-4194A5B89BAB}" srcOrd="0" destOrd="0" parTransId="{A27E0594-3D14-48B8-AA3C-98E6FA1FEC80}" sibTransId="{1AABB43E-5AEE-4F65-B408-CD34E2930E97}"/>
    <dgm:cxn modelId="{17651B0F-1E74-4A39-8A07-FC7950210B0E}" srcId="{9B077706-1A7D-46D6-ADA4-A015D9A65255}" destId="{9150F8FF-BC1A-427C-A0CA-E119081E5518}" srcOrd="1" destOrd="0" parTransId="{7BC710C5-FE7D-497F-A2F4-5E10CF64C971}" sibTransId="{4CABA1D2-05A1-4D3A-822F-7D7A44EE76AC}"/>
    <dgm:cxn modelId="{9584671B-A154-43EF-B97A-FA0E761086B8}" type="presOf" srcId="{CF7F887C-9953-4EB3-9E7F-0E886A565276}" destId="{27736467-C294-4CAC-8CE8-7686E82354EF}" srcOrd="0" destOrd="0" presId="urn:microsoft.com/office/officeart/2018/2/layout/IconVerticalSolidList"/>
    <dgm:cxn modelId="{4CDB2C1F-2724-4E17-A0BB-DF2977F537CA}" srcId="{9B077706-1A7D-46D6-ADA4-A015D9A65255}" destId="{CF7F887C-9953-4EB3-9E7F-0E886A565276}" srcOrd="2" destOrd="0" parTransId="{692CACAE-2A3B-4415-9D0F-9985AD59C401}" sibTransId="{40D11460-5235-44AA-8F3E-59AFD643B412}"/>
    <dgm:cxn modelId="{9B13299A-89A5-4A76-9CA8-43199B122419}" type="presOf" srcId="{9B077706-1A7D-46D6-ADA4-A015D9A65255}" destId="{502F2137-0BCE-4E9A-ACD5-4563C9CACC99}" srcOrd="0" destOrd="0" presId="urn:microsoft.com/office/officeart/2018/2/layout/IconVerticalSolidList"/>
    <dgm:cxn modelId="{7127B7F2-F4F3-4EA6-A5EF-AFF3C79EAB09}" type="presOf" srcId="{B9DFDBC2-96E1-4508-B652-4194A5B89BAB}" destId="{C93A2A1D-640A-414E-B5D8-BC7A8E399B1D}" srcOrd="0" destOrd="0" presId="urn:microsoft.com/office/officeart/2018/2/layout/IconVerticalSolidList"/>
    <dgm:cxn modelId="{EB78AFDE-27C6-400A-A7BD-7A4262DC853B}" type="presParOf" srcId="{502F2137-0BCE-4E9A-ACD5-4563C9CACC99}" destId="{73DA9C26-7B2D-4B9A-904F-8E05E7D13C97}" srcOrd="0" destOrd="0" presId="urn:microsoft.com/office/officeart/2018/2/layout/IconVerticalSolidList"/>
    <dgm:cxn modelId="{4F474A3F-2C92-4DF9-9E56-1E6ECEDFC205}" type="presParOf" srcId="{73DA9C26-7B2D-4B9A-904F-8E05E7D13C97}" destId="{1B43F99B-E4F8-466B-91FE-0C9C16D496AE}" srcOrd="0" destOrd="0" presId="urn:microsoft.com/office/officeart/2018/2/layout/IconVerticalSolidList"/>
    <dgm:cxn modelId="{9012ECBC-E3FB-4B70-A4DA-E63E66620295}" type="presParOf" srcId="{73DA9C26-7B2D-4B9A-904F-8E05E7D13C97}" destId="{D1735108-F97F-413D-84D8-FE510016FB8B}" srcOrd="1" destOrd="0" presId="urn:microsoft.com/office/officeart/2018/2/layout/IconVerticalSolidList"/>
    <dgm:cxn modelId="{003CFA75-6A0F-4238-944B-1F7444B86FAB}" type="presParOf" srcId="{73DA9C26-7B2D-4B9A-904F-8E05E7D13C97}" destId="{8146EFAD-AC9A-4F7A-BB0A-176A5245E18E}" srcOrd="2" destOrd="0" presId="urn:microsoft.com/office/officeart/2018/2/layout/IconVerticalSolidList"/>
    <dgm:cxn modelId="{525886C7-0902-44C6-B21A-CF517C6BE290}" type="presParOf" srcId="{73DA9C26-7B2D-4B9A-904F-8E05E7D13C97}" destId="{C93A2A1D-640A-414E-B5D8-BC7A8E399B1D}" srcOrd="3" destOrd="0" presId="urn:microsoft.com/office/officeart/2018/2/layout/IconVerticalSolidList"/>
    <dgm:cxn modelId="{3AACF137-3C6A-4DA1-BFD5-DDC879EEF806}" type="presParOf" srcId="{502F2137-0BCE-4E9A-ACD5-4563C9CACC99}" destId="{AC0B9E34-870C-4505-9CA3-89D9DCAB540A}" srcOrd="1" destOrd="0" presId="urn:microsoft.com/office/officeart/2018/2/layout/IconVerticalSolidList"/>
    <dgm:cxn modelId="{60917230-8217-4835-9C6C-EA63E58E8F9B}" type="presParOf" srcId="{502F2137-0BCE-4E9A-ACD5-4563C9CACC99}" destId="{21693C38-C3E0-45C0-97CA-15FCFF58ABFA}" srcOrd="2" destOrd="0" presId="urn:microsoft.com/office/officeart/2018/2/layout/IconVerticalSolidList"/>
    <dgm:cxn modelId="{4C75F23F-573B-4F5C-AECB-72AE6E5DAAEE}" type="presParOf" srcId="{21693C38-C3E0-45C0-97CA-15FCFF58ABFA}" destId="{05538C8B-755F-41DB-9D70-A28FF2B2D4AA}" srcOrd="0" destOrd="0" presId="urn:microsoft.com/office/officeart/2018/2/layout/IconVerticalSolidList"/>
    <dgm:cxn modelId="{C13063F2-A5E5-40F9-AC39-BC0BD9779FB0}" type="presParOf" srcId="{21693C38-C3E0-45C0-97CA-15FCFF58ABFA}" destId="{3E8BFB5F-6AB8-40E9-B577-3D44E62490FB}" srcOrd="1" destOrd="0" presId="urn:microsoft.com/office/officeart/2018/2/layout/IconVerticalSolidList"/>
    <dgm:cxn modelId="{63D85B98-53F4-4844-8DEA-B525556DD75A}" type="presParOf" srcId="{21693C38-C3E0-45C0-97CA-15FCFF58ABFA}" destId="{BCDA02AB-5AF2-438F-B720-11E8AE5E100C}" srcOrd="2" destOrd="0" presId="urn:microsoft.com/office/officeart/2018/2/layout/IconVerticalSolidList"/>
    <dgm:cxn modelId="{8C593719-4A42-48AC-916A-4C78437F9B5B}" type="presParOf" srcId="{21693C38-C3E0-45C0-97CA-15FCFF58ABFA}" destId="{B3C2D5F5-60C0-43A3-92C4-756FD7D9766B}" srcOrd="3" destOrd="0" presId="urn:microsoft.com/office/officeart/2018/2/layout/IconVerticalSolidList"/>
    <dgm:cxn modelId="{9B71398D-E361-4E02-9850-80018EECD348}" type="presParOf" srcId="{502F2137-0BCE-4E9A-ACD5-4563C9CACC99}" destId="{514BD621-3BD0-46B9-9C33-FACF344EDE68}" srcOrd="3" destOrd="0" presId="urn:microsoft.com/office/officeart/2018/2/layout/IconVerticalSolidList"/>
    <dgm:cxn modelId="{11B2B8AA-CF54-4EA6-84D5-9235C98A0335}" type="presParOf" srcId="{502F2137-0BCE-4E9A-ACD5-4563C9CACC99}" destId="{A4413CE9-F38C-486B-906E-2E8722244082}" srcOrd="4" destOrd="0" presId="urn:microsoft.com/office/officeart/2018/2/layout/IconVerticalSolidList"/>
    <dgm:cxn modelId="{270420DA-8317-4A5D-B5F0-36361BAF90EF}" type="presParOf" srcId="{A4413CE9-F38C-486B-906E-2E8722244082}" destId="{9D4305E6-844F-47DD-97B0-C2144F7EACA2}" srcOrd="0" destOrd="0" presId="urn:microsoft.com/office/officeart/2018/2/layout/IconVerticalSolidList"/>
    <dgm:cxn modelId="{080C8F7B-79A9-4129-9551-E131CE6A42A7}" type="presParOf" srcId="{A4413CE9-F38C-486B-906E-2E8722244082}" destId="{9439E7B4-F626-4044-A8C2-ABD1795C9EAA}" srcOrd="1" destOrd="0" presId="urn:microsoft.com/office/officeart/2018/2/layout/IconVerticalSolidList"/>
    <dgm:cxn modelId="{9F28751D-3303-41E9-A9FB-4E35A662B31C}" type="presParOf" srcId="{A4413CE9-F38C-486B-906E-2E8722244082}" destId="{6156C2C2-86F3-4508-84FB-3FEA2E62D587}" srcOrd="2" destOrd="0" presId="urn:microsoft.com/office/officeart/2018/2/layout/IconVerticalSolidList"/>
    <dgm:cxn modelId="{B3E83277-13DA-4281-8C08-41D335E0B02E}" type="presParOf" srcId="{A4413CE9-F38C-486B-906E-2E8722244082}" destId="{27736467-C294-4CAC-8CE8-7686E82354E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B077706-1A7D-46D6-ADA4-A015D9A65255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9DFDBC2-96E1-4508-B652-4194A5B89BAB}">
      <dgm:prSet/>
      <dgm:spPr/>
      <dgm:t>
        <a:bodyPr/>
        <a:lstStyle/>
        <a:p>
          <a:r>
            <a:rPr lang="en-IE" dirty="0"/>
            <a:t>Implemented using </a:t>
          </a:r>
          <a:r>
            <a:rPr lang="en-IE" b="1" dirty="0"/>
            <a:t>Java Script</a:t>
          </a:r>
          <a:r>
            <a:rPr lang="en-IE" dirty="0"/>
            <a:t> and </a:t>
          </a:r>
          <a:r>
            <a:rPr lang="en-IE" b="1" dirty="0" err="1"/>
            <a:t>amcharts</a:t>
          </a:r>
          <a:r>
            <a:rPr lang="en-IE" dirty="0"/>
            <a:t> library</a:t>
          </a:r>
          <a:endParaRPr lang="en-US" dirty="0"/>
        </a:p>
      </dgm:t>
    </dgm:pt>
    <dgm:pt modelId="{A27E0594-3D14-48B8-AA3C-98E6FA1FEC80}" type="parTrans" cxnId="{5C86C30E-EC74-4DD5-B1F9-A690259DF30C}">
      <dgm:prSet/>
      <dgm:spPr/>
      <dgm:t>
        <a:bodyPr/>
        <a:lstStyle/>
        <a:p>
          <a:endParaRPr lang="en-US"/>
        </a:p>
      </dgm:t>
    </dgm:pt>
    <dgm:pt modelId="{1AABB43E-5AEE-4F65-B408-CD34E2930E97}" type="sibTrans" cxnId="{5C86C30E-EC74-4DD5-B1F9-A690259DF30C}">
      <dgm:prSet/>
      <dgm:spPr/>
      <dgm:t>
        <a:bodyPr/>
        <a:lstStyle/>
        <a:p>
          <a:endParaRPr lang="en-US"/>
        </a:p>
      </dgm:t>
    </dgm:pt>
    <dgm:pt modelId="{9150F8FF-BC1A-427C-A0CA-E119081E5518}">
      <dgm:prSet/>
      <dgm:spPr/>
      <dgm:t>
        <a:bodyPr/>
        <a:lstStyle/>
        <a:p>
          <a:r>
            <a:rPr lang="en-IE" dirty="0"/>
            <a:t>The objective is top 10 countries which emitted highest CO2 after 3</a:t>
          </a:r>
          <a:r>
            <a:rPr lang="en-IE" baseline="30000" dirty="0"/>
            <a:t>rd</a:t>
          </a:r>
          <a:r>
            <a:rPr lang="en-IE" dirty="0"/>
            <a:t> Industrial Revolution.</a:t>
          </a:r>
          <a:endParaRPr lang="en-US" dirty="0"/>
        </a:p>
      </dgm:t>
    </dgm:pt>
    <dgm:pt modelId="{7BC710C5-FE7D-497F-A2F4-5E10CF64C971}" type="parTrans" cxnId="{17651B0F-1E74-4A39-8A07-FC7950210B0E}">
      <dgm:prSet/>
      <dgm:spPr/>
      <dgm:t>
        <a:bodyPr/>
        <a:lstStyle/>
        <a:p>
          <a:endParaRPr lang="en-US"/>
        </a:p>
      </dgm:t>
    </dgm:pt>
    <dgm:pt modelId="{4CABA1D2-05A1-4D3A-822F-7D7A44EE76AC}" type="sibTrans" cxnId="{17651B0F-1E74-4A39-8A07-FC7950210B0E}">
      <dgm:prSet/>
      <dgm:spPr/>
      <dgm:t>
        <a:bodyPr/>
        <a:lstStyle/>
        <a:p>
          <a:endParaRPr lang="en-US"/>
        </a:p>
      </dgm:t>
    </dgm:pt>
    <dgm:pt modelId="{CF7F887C-9953-4EB3-9E7F-0E886A565276}">
      <dgm:prSet/>
      <dgm:spPr/>
      <dgm:t>
        <a:bodyPr/>
        <a:lstStyle/>
        <a:p>
          <a:r>
            <a:rPr lang="en-IE" dirty="0"/>
            <a:t>The map contains the animation with </a:t>
          </a:r>
          <a:r>
            <a:rPr lang="en-IE" b="1" dirty="0"/>
            <a:t>hover</a:t>
          </a:r>
          <a:r>
            <a:rPr lang="en-IE" dirty="0"/>
            <a:t> and </a:t>
          </a:r>
          <a:r>
            <a:rPr lang="en-IE" b="1" dirty="0"/>
            <a:t>on click.</a:t>
          </a:r>
          <a:endParaRPr lang="en-US" b="1" dirty="0"/>
        </a:p>
      </dgm:t>
    </dgm:pt>
    <dgm:pt modelId="{692CACAE-2A3B-4415-9D0F-9985AD59C401}" type="parTrans" cxnId="{4CDB2C1F-2724-4E17-A0BB-DF2977F537CA}">
      <dgm:prSet/>
      <dgm:spPr/>
      <dgm:t>
        <a:bodyPr/>
        <a:lstStyle/>
        <a:p>
          <a:endParaRPr lang="en-IE"/>
        </a:p>
      </dgm:t>
    </dgm:pt>
    <dgm:pt modelId="{40D11460-5235-44AA-8F3E-59AFD643B412}" type="sibTrans" cxnId="{4CDB2C1F-2724-4E17-A0BB-DF2977F537CA}">
      <dgm:prSet/>
      <dgm:spPr/>
      <dgm:t>
        <a:bodyPr/>
        <a:lstStyle/>
        <a:p>
          <a:endParaRPr lang="en-US"/>
        </a:p>
      </dgm:t>
    </dgm:pt>
    <dgm:pt modelId="{BA87B8CF-7005-496C-9869-DC25724B2600}" type="pres">
      <dgm:prSet presAssocID="{9B077706-1A7D-46D6-ADA4-A015D9A65255}" presName="linear" presStyleCnt="0">
        <dgm:presLayoutVars>
          <dgm:animLvl val="lvl"/>
          <dgm:resizeHandles val="exact"/>
        </dgm:presLayoutVars>
      </dgm:prSet>
      <dgm:spPr/>
    </dgm:pt>
    <dgm:pt modelId="{BF811849-2DB2-4734-88AC-B4CB7BD8DFF4}" type="pres">
      <dgm:prSet presAssocID="{B9DFDBC2-96E1-4508-B652-4194A5B89BA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4E0FDF3-DAF6-44EC-889E-ED73CD366874}" type="pres">
      <dgm:prSet presAssocID="{1AABB43E-5AEE-4F65-B408-CD34E2930E97}" presName="spacer" presStyleCnt="0"/>
      <dgm:spPr/>
    </dgm:pt>
    <dgm:pt modelId="{64D286CE-78CD-4D19-9DD3-DF2CDB5D1989}" type="pres">
      <dgm:prSet presAssocID="{9150F8FF-BC1A-427C-A0CA-E119081E551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3FB3C1F-A552-4F55-A69C-09E124AB54A5}" type="pres">
      <dgm:prSet presAssocID="{4CABA1D2-05A1-4D3A-822F-7D7A44EE76AC}" presName="spacer" presStyleCnt="0"/>
      <dgm:spPr/>
    </dgm:pt>
    <dgm:pt modelId="{2EA9B7CF-9EAF-4C27-8CE5-5D8EB37EF3C0}" type="pres">
      <dgm:prSet presAssocID="{CF7F887C-9953-4EB3-9E7F-0E886A56527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C86C30E-EC74-4DD5-B1F9-A690259DF30C}" srcId="{9B077706-1A7D-46D6-ADA4-A015D9A65255}" destId="{B9DFDBC2-96E1-4508-B652-4194A5B89BAB}" srcOrd="0" destOrd="0" parTransId="{A27E0594-3D14-48B8-AA3C-98E6FA1FEC80}" sibTransId="{1AABB43E-5AEE-4F65-B408-CD34E2930E97}"/>
    <dgm:cxn modelId="{17651B0F-1E74-4A39-8A07-FC7950210B0E}" srcId="{9B077706-1A7D-46D6-ADA4-A015D9A65255}" destId="{9150F8FF-BC1A-427C-A0CA-E119081E5518}" srcOrd="1" destOrd="0" parTransId="{7BC710C5-FE7D-497F-A2F4-5E10CF64C971}" sibTransId="{4CABA1D2-05A1-4D3A-822F-7D7A44EE76AC}"/>
    <dgm:cxn modelId="{4CDB2C1F-2724-4E17-A0BB-DF2977F537CA}" srcId="{9B077706-1A7D-46D6-ADA4-A015D9A65255}" destId="{CF7F887C-9953-4EB3-9E7F-0E886A565276}" srcOrd="2" destOrd="0" parTransId="{692CACAE-2A3B-4415-9D0F-9985AD59C401}" sibTransId="{40D11460-5235-44AA-8F3E-59AFD643B412}"/>
    <dgm:cxn modelId="{CACE5C6A-16AF-4F9C-9987-B49E77268C4F}" type="presOf" srcId="{B9DFDBC2-96E1-4508-B652-4194A5B89BAB}" destId="{BF811849-2DB2-4734-88AC-B4CB7BD8DFF4}" srcOrd="0" destOrd="0" presId="urn:microsoft.com/office/officeart/2005/8/layout/vList2"/>
    <dgm:cxn modelId="{77C2C073-1FAF-4725-990E-BD55C7ACD05C}" type="presOf" srcId="{9150F8FF-BC1A-427C-A0CA-E119081E5518}" destId="{64D286CE-78CD-4D19-9DD3-DF2CDB5D1989}" srcOrd="0" destOrd="0" presId="urn:microsoft.com/office/officeart/2005/8/layout/vList2"/>
    <dgm:cxn modelId="{12A8F9DE-D2E0-4C2A-AC86-B446BFF5C9CE}" type="presOf" srcId="{9B077706-1A7D-46D6-ADA4-A015D9A65255}" destId="{BA87B8CF-7005-496C-9869-DC25724B2600}" srcOrd="0" destOrd="0" presId="urn:microsoft.com/office/officeart/2005/8/layout/vList2"/>
    <dgm:cxn modelId="{B8A55BE1-98B3-4836-B75C-B2E70226750B}" type="presOf" srcId="{CF7F887C-9953-4EB3-9E7F-0E886A565276}" destId="{2EA9B7CF-9EAF-4C27-8CE5-5D8EB37EF3C0}" srcOrd="0" destOrd="0" presId="urn:microsoft.com/office/officeart/2005/8/layout/vList2"/>
    <dgm:cxn modelId="{99F290CB-5431-4108-B7AF-BA96DD0BC1CE}" type="presParOf" srcId="{BA87B8CF-7005-496C-9869-DC25724B2600}" destId="{BF811849-2DB2-4734-88AC-B4CB7BD8DFF4}" srcOrd="0" destOrd="0" presId="urn:microsoft.com/office/officeart/2005/8/layout/vList2"/>
    <dgm:cxn modelId="{7D8D8D14-2EE0-473F-8F5F-17AD5D64E5F3}" type="presParOf" srcId="{BA87B8CF-7005-496C-9869-DC25724B2600}" destId="{44E0FDF3-DAF6-44EC-889E-ED73CD366874}" srcOrd="1" destOrd="0" presId="urn:microsoft.com/office/officeart/2005/8/layout/vList2"/>
    <dgm:cxn modelId="{BB85BA67-CF62-4E1E-958B-EA4F2E70DA4E}" type="presParOf" srcId="{BA87B8CF-7005-496C-9869-DC25724B2600}" destId="{64D286CE-78CD-4D19-9DD3-DF2CDB5D1989}" srcOrd="2" destOrd="0" presId="urn:microsoft.com/office/officeart/2005/8/layout/vList2"/>
    <dgm:cxn modelId="{CDE6FB5A-2388-4B06-B5F1-34B6DBBE7ABE}" type="presParOf" srcId="{BA87B8CF-7005-496C-9869-DC25724B2600}" destId="{83FB3C1F-A552-4F55-A69C-09E124AB54A5}" srcOrd="3" destOrd="0" presId="urn:microsoft.com/office/officeart/2005/8/layout/vList2"/>
    <dgm:cxn modelId="{9E193978-00DA-4DD4-85BB-CCC9E06965FD}" type="presParOf" srcId="{BA87B8CF-7005-496C-9869-DC25724B2600}" destId="{2EA9B7CF-9EAF-4C27-8CE5-5D8EB37EF3C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98AC1A2-2B35-41E7-9D9B-907A5C864CE9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A51669B-C769-4CE0-BA51-33831CDDC12E}">
      <dgm:prSet/>
      <dgm:spPr/>
      <dgm:t>
        <a:bodyPr/>
        <a:lstStyle/>
        <a:p>
          <a:r>
            <a:rPr lang="en-IE" dirty="0"/>
            <a:t>The graph 3, have some issue in zooming out </a:t>
          </a:r>
          <a:endParaRPr lang="en-US" dirty="0"/>
        </a:p>
      </dgm:t>
    </dgm:pt>
    <dgm:pt modelId="{E876A4FB-D51A-4739-9BBD-E8396B6DD76F}" type="parTrans" cxnId="{0605F2DD-43C9-4033-B851-B4C146F7A122}">
      <dgm:prSet/>
      <dgm:spPr/>
      <dgm:t>
        <a:bodyPr/>
        <a:lstStyle/>
        <a:p>
          <a:endParaRPr lang="en-US"/>
        </a:p>
      </dgm:t>
    </dgm:pt>
    <dgm:pt modelId="{F8C813FC-ABB1-4AD8-BE02-E2B1B0A5B098}" type="sibTrans" cxnId="{0605F2DD-43C9-4033-B851-B4C146F7A122}">
      <dgm:prSet/>
      <dgm:spPr/>
      <dgm:t>
        <a:bodyPr/>
        <a:lstStyle/>
        <a:p>
          <a:endParaRPr lang="en-US"/>
        </a:p>
      </dgm:t>
    </dgm:pt>
    <dgm:pt modelId="{32607560-F3A0-4100-913B-ECEEB0962002}">
      <dgm:prSet/>
      <dgm:spPr/>
      <dgm:t>
        <a:bodyPr/>
        <a:lstStyle/>
        <a:p>
          <a:r>
            <a:rPr lang="en-IE"/>
            <a:t>I could have also tried to implement graph 1 &amp; 2 with small binning size. </a:t>
          </a:r>
          <a:endParaRPr lang="en-US"/>
        </a:p>
      </dgm:t>
    </dgm:pt>
    <dgm:pt modelId="{8F2E94BE-AB0A-4AEB-9705-78DE1A7533E3}" type="parTrans" cxnId="{3CC27581-6747-427E-B6CB-4E928AEA4719}">
      <dgm:prSet/>
      <dgm:spPr/>
      <dgm:t>
        <a:bodyPr/>
        <a:lstStyle/>
        <a:p>
          <a:endParaRPr lang="en-US"/>
        </a:p>
      </dgm:t>
    </dgm:pt>
    <dgm:pt modelId="{2449AF90-F136-4C6F-B401-5704D95336EA}" type="sibTrans" cxnId="{3CC27581-6747-427E-B6CB-4E928AEA4719}">
      <dgm:prSet/>
      <dgm:spPr/>
      <dgm:t>
        <a:bodyPr/>
        <a:lstStyle/>
        <a:p>
          <a:endParaRPr lang="en-US"/>
        </a:p>
      </dgm:t>
    </dgm:pt>
    <dgm:pt modelId="{F9EA5D37-972E-43B6-820B-B143B1CA160F}">
      <dgm:prSet/>
      <dgm:spPr/>
      <dgm:t>
        <a:bodyPr/>
        <a:lstStyle/>
        <a:p>
          <a:r>
            <a:rPr lang="en-IE"/>
            <a:t>Moreover, I could have visualized the fossil fuel categories with donut or stack chart</a:t>
          </a:r>
          <a:endParaRPr lang="en-US"/>
        </a:p>
      </dgm:t>
    </dgm:pt>
    <dgm:pt modelId="{750ED27C-CDB4-41D7-8489-62E618E9464E}" type="parTrans" cxnId="{49E4AC8A-7F70-4C1D-A5F3-B8BB0DCE60AB}">
      <dgm:prSet/>
      <dgm:spPr/>
      <dgm:t>
        <a:bodyPr/>
        <a:lstStyle/>
        <a:p>
          <a:endParaRPr lang="en-US"/>
        </a:p>
      </dgm:t>
    </dgm:pt>
    <dgm:pt modelId="{043F520B-7DCD-488E-928B-B272F69E6F5F}" type="sibTrans" cxnId="{49E4AC8A-7F70-4C1D-A5F3-B8BB0DCE60AB}">
      <dgm:prSet/>
      <dgm:spPr/>
      <dgm:t>
        <a:bodyPr/>
        <a:lstStyle/>
        <a:p>
          <a:endParaRPr lang="en-US"/>
        </a:p>
      </dgm:t>
    </dgm:pt>
    <dgm:pt modelId="{BB88692F-BBD8-43F1-8F86-870E62078584}" type="pres">
      <dgm:prSet presAssocID="{798AC1A2-2B35-41E7-9D9B-907A5C864CE9}" presName="vert0" presStyleCnt="0">
        <dgm:presLayoutVars>
          <dgm:dir/>
          <dgm:animOne val="branch"/>
          <dgm:animLvl val="lvl"/>
        </dgm:presLayoutVars>
      </dgm:prSet>
      <dgm:spPr/>
    </dgm:pt>
    <dgm:pt modelId="{A7A3D234-DB74-4A70-BF55-8D395F202234}" type="pres">
      <dgm:prSet presAssocID="{FA51669B-C769-4CE0-BA51-33831CDDC12E}" presName="thickLine" presStyleLbl="alignNode1" presStyleIdx="0" presStyleCnt="3"/>
      <dgm:spPr/>
    </dgm:pt>
    <dgm:pt modelId="{52992043-1F6A-4601-B1D5-607A3909520B}" type="pres">
      <dgm:prSet presAssocID="{FA51669B-C769-4CE0-BA51-33831CDDC12E}" presName="horz1" presStyleCnt="0"/>
      <dgm:spPr/>
    </dgm:pt>
    <dgm:pt modelId="{1820F3DB-44B8-43AE-A562-7AF64BFC9AB1}" type="pres">
      <dgm:prSet presAssocID="{FA51669B-C769-4CE0-BA51-33831CDDC12E}" presName="tx1" presStyleLbl="revTx" presStyleIdx="0" presStyleCnt="3"/>
      <dgm:spPr/>
    </dgm:pt>
    <dgm:pt modelId="{9DFE1B91-78C4-4BA3-B82E-37B0F55854B9}" type="pres">
      <dgm:prSet presAssocID="{FA51669B-C769-4CE0-BA51-33831CDDC12E}" presName="vert1" presStyleCnt="0"/>
      <dgm:spPr/>
    </dgm:pt>
    <dgm:pt modelId="{0BEF9E61-B4C5-4EED-A4F7-A3F5F351971B}" type="pres">
      <dgm:prSet presAssocID="{32607560-F3A0-4100-913B-ECEEB0962002}" presName="thickLine" presStyleLbl="alignNode1" presStyleIdx="1" presStyleCnt="3"/>
      <dgm:spPr/>
    </dgm:pt>
    <dgm:pt modelId="{01E05152-BAD8-454D-B56F-98D1B6C143E6}" type="pres">
      <dgm:prSet presAssocID="{32607560-F3A0-4100-913B-ECEEB0962002}" presName="horz1" presStyleCnt="0"/>
      <dgm:spPr/>
    </dgm:pt>
    <dgm:pt modelId="{E0820F0D-A7D0-4E07-85EE-ED482686D247}" type="pres">
      <dgm:prSet presAssocID="{32607560-F3A0-4100-913B-ECEEB0962002}" presName="tx1" presStyleLbl="revTx" presStyleIdx="1" presStyleCnt="3"/>
      <dgm:spPr/>
    </dgm:pt>
    <dgm:pt modelId="{FAFD7692-B3DB-4208-8739-B00EE0A1F031}" type="pres">
      <dgm:prSet presAssocID="{32607560-F3A0-4100-913B-ECEEB0962002}" presName="vert1" presStyleCnt="0"/>
      <dgm:spPr/>
    </dgm:pt>
    <dgm:pt modelId="{8A53D4C6-4ADD-442F-BE3D-2BE9ED4536AB}" type="pres">
      <dgm:prSet presAssocID="{F9EA5D37-972E-43B6-820B-B143B1CA160F}" presName="thickLine" presStyleLbl="alignNode1" presStyleIdx="2" presStyleCnt="3"/>
      <dgm:spPr/>
    </dgm:pt>
    <dgm:pt modelId="{66EDB85C-9D7F-4D10-AFB9-1664F8E9911B}" type="pres">
      <dgm:prSet presAssocID="{F9EA5D37-972E-43B6-820B-B143B1CA160F}" presName="horz1" presStyleCnt="0"/>
      <dgm:spPr/>
    </dgm:pt>
    <dgm:pt modelId="{D979516C-4E91-4CE4-B74A-43A0BBE64A76}" type="pres">
      <dgm:prSet presAssocID="{F9EA5D37-972E-43B6-820B-B143B1CA160F}" presName="tx1" presStyleLbl="revTx" presStyleIdx="2" presStyleCnt="3"/>
      <dgm:spPr/>
    </dgm:pt>
    <dgm:pt modelId="{BAE0DCAA-AC3D-4B57-B71D-79A10AAB17A6}" type="pres">
      <dgm:prSet presAssocID="{F9EA5D37-972E-43B6-820B-B143B1CA160F}" presName="vert1" presStyleCnt="0"/>
      <dgm:spPr/>
    </dgm:pt>
  </dgm:ptLst>
  <dgm:cxnLst>
    <dgm:cxn modelId="{099A5144-3813-4E4B-BE0D-D2CBA3486AC1}" type="presOf" srcId="{798AC1A2-2B35-41E7-9D9B-907A5C864CE9}" destId="{BB88692F-BBD8-43F1-8F86-870E62078584}" srcOrd="0" destOrd="0" presId="urn:microsoft.com/office/officeart/2008/layout/LinedList"/>
    <dgm:cxn modelId="{3CC27581-6747-427E-B6CB-4E928AEA4719}" srcId="{798AC1A2-2B35-41E7-9D9B-907A5C864CE9}" destId="{32607560-F3A0-4100-913B-ECEEB0962002}" srcOrd="1" destOrd="0" parTransId="{8F2E94BE-AB0A-4AEB-9705-78DE1A7533E3}" sibTransId="{2449AF90-F136-4C6F-B401-5704D95336EA}"/>
    <dgm:cxn modelId="{8E323285-F99A-4144-B888-1E625A0171C8}" type="presOf" srcId="{F9EA5D37-972E-43B6-820B-B143B1CA160F}" destId="{D979516C-4E91-4CE4-B74A-43A0BBE64A76}" srcOrd="0" destOrd="0" presId="urn:microsoft.com/office/officeart/2008/layout/LinedList"/>
    <dgm:cxn modelId="{49E4AC8A-7F70-4C1D-A5F3-B8BB0DCE60AB}" srcId="{798AC1A2-2B35-41E7-9D9B-907A5C864CE9}" destId="{F9EA5D37-972E-43B6-820B-B143B1CA160F}" srcOrd="2" destOrd="0" parTransId="{750ED27C-CDB4-41D7-8489-62E618E9464E}" sibTransId="{043F520B-7DCD-488E-928B-B272F69E6F5F}"/>
    <dgm:cxn modelId="{6E583391-9FCC-4F3A-BDE5-EFE7880BB0B2}" type="presOf" srcId="{FA51669B-C769-4CE0-BA51-33831CDDC12E}" destId="{1820F3DB-44B8-43AE-A562-7AF64BFC9AB1}" srcOrd="0" destOrd="0" presId="urn:microsoft.com/office/officeart/2008/layout/LinedList"/>
    <dgm:cxn modelId="{E59DA39E-4607-4583-848A-392FFB1132D1}" type="presOf" srcId="{32607560-F3A0-4100-913B-ECEEB0962002}" destId="{E0820F0D-A7D0-4E07-85EE-ED482686D247}" srcOrd="0" destOrd="0" presId="urn:microsoft.com/office/officeart/2008/layout/LinedList"/>
    <dgm:cxn modelId="{0605F2DD-43C9-4033-B851-B4C146F7A122}" srcId="{798AC1A2-2B35-41E7-9D9B-907A5C864CE9}" destId="{FA51669B-C769-4CE0-BA51-33831CDDC12E}" srcOrd="0" destOrd="0" parTransId="{E876A4FB-D51A-4739-9BBD-E8396B6DD76F}" sibTransId="{F8C813FC-ABB1-4AD8-BE02-E2B1B0A5B098}"/>
    <dgm:cxn modelId="{040D3EE1-A9B2-4B76-A8F7-DCBA24FC53DA}" type="presParOf" srcId="{BB88692F-BBD8-43F1-8F86-870E62078584}" destId="{A7A3D234-DB74-4A70-BF55-8D395F202234}" srcOrd="0" destOrd="0" presId="urn:microsoft.com/office/officeart/2008/layout/LinedList"/>
    <dgm:cxn modelId="{6E1F692A-75B5-4C59-BA8C-F72D227212E9}" type="presParOf" srcId="{BB88692F-BBD8-43F1-8F86-870E62078584}" destId="{52992043-1F6A-4601-B1D5-607A3909520B}" srcOrd="1" destOrd="0" presId="urn:microsoft.com/office/officeart/2008/layout/LinedList"/>
    <dgm:cxn modelId="{203D6DAB-6E99-4F23-8EF0-848D20B7B809}" type="presParOf" srcId="{52992043-1F6A-4601-B1D5-607A3909520B}" destId="{1820F3DB-44B8-43AE-A562-7AF64BFC9AB1}" srcOrd="0" destOrd="0" presId="urn:microsoft.com/office/officeart/2008/layout/LinedList"/>
    <dgm:cxn modelId="{DB254E24-1446-4322-9CD9-988B6D7BAFBF}" type="presParOf" srcId="{52992043-1F6A-4601-B1D5-607A3909520B}" destId="{9DFE1B91-78C4-4BA3-B82E-37B0F55854B9}" srcOrd="1" destOrd="0" presId="urn:microsoft.com/office/officeart/2008/layout/LinedList"/>
    <dgm:cxn modelId="{E659B678-243E-4E57-8F1B-F58B7754DD0A}" type="presParOf" srcId="{BB88692F-BBD8-43F1-8F86-870E62078584}" destId="{0BEF9E61-B4C5-4EED-A4F7-A3F5F351971B}" srcOrd="2" destOrd="0" presId="urn:microsoft.com/office/officeart/2008/layout/LinedList"/>
    <dgm:cxn modelId="{AAD4C045-BF3A-4880-9298-0966D3F9BC3E}" type="presParOf" srcId="{BB88692F-BBD8-43F1-8F86-870E62078584}" destId="{01E05152-BAD8-454D-B56F-98D1B6C143E6}" srcOrd="3" destOrd="0" presId="urn:microsoft.com/office/officeart/2008/layout/LinedList"/>
    <dgm:cxn modelId="{146E3611-3B34-4189-9376-513C09AA70D9}" type="presParOf" srcId="{01E05152-BAD8-454D-B56F-98D1B6C143E6}" destId="{E0820F0D-A7D0-4E07-85EE-ED482686D247}" srcOrd="0" destOrd="0" presId="urn:microsoft.com/office/officeart/2008/layout/LinedList"/>
    <dgm:cxn modelId="{CE44B8D5-E8E5-4194-A53A-9FFE9B2AED45}" type="presParOf" srcId="{01E05152-BAD8-454D-B56F-98D1B6C143E6}" destId="{FAFD7692-B3DB-4208-8739-B00EE0A1F031}" srcOrd="1" destOrd="0" presId="urn:microsoft.com/office/officeart/2008/layout/LinedList"/>
    <dgm:cxn modelId="{AE541939-CD0F-4742-A19F-F1DD2249CDC0}" type="presParOf" srcId="{BB88692F-BBD8-43F1-8F86-870E62078584}" destId="{8A53D4C6-4ADD-442F-BE3D-2BE9ED4536AB}" srcOrd="4" destOrd="0" presId="urn:microsoft.com/office/officeart/2008/layout/LinedList"/>
    <dgm:cxn modelId="{02EDC09B-C00F-414C-B038-FE7CED8FBEB5}" type="presParOf" srcId="{BB88692F-BBD8-43F1-8F86-870E62078584}" destId="{66EDB85C-9D7F-4D10-AFB9-1664F8E9911B}" srcOrd="5" destOrd="0" presId="urn:microsoft.com/office/officeart/2008/layout/LinedList"/>
    <dgm:cxn modelId="{90D837A8-31E9-46D6-B527-5D5E498A7C1F}" type="presParOf" srcId="{66EDB85C-9D7F-4D10-AFB9-1664F8E9911B}" destId="{D979516C-4E91-4CE4-B74A-43A0BBE64A76}" srcOrd="0" destOrd="0" presId="urn:microsoft.com/office/officeart/2008/layout/LinedList"/>
    <dgm:cxn modelId="{FBAEC09D-C2F7-4388-AC5D-15C75501F3CF}" type="presParOf" srcId="{66EDB85C-9D7F-4D10-AFB9-1664F8E9911B}" destId="{BAE0DCAA-AC3D-4B57-B71D-79A10AAB17A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98D7E56-53A3-43D5-A19F-713971A0FA4F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9DBB1834-5BBD-46AE-AC6E-480E20D4D758}">
      <dgm:prSet/>
      <dgm:spPr/>
      <dgm:t>
        <a:bodyPr/>
        <a:lstStyle/>
        <a:p>
          <a:r>
            <a:rPr lang="en-IE"/>
            <a:t>Identify the suitable chart based on the visualization task and data type.</a:t>
          </a:r>
          <a:endParaRPr lang="en-US"/>
        </a:p>
      </dgm:t>
    </dgm:pt>
    <dgm:pt modelId="{DF03E790-AE35-4565-AFB1-3A21ACC11A40}" type="parTrans" cxnId="{582CB314-E4C2-420D-95BE-E80D21F30816}">
      <dgm:prSet/>
      <dgm:spPr/>
      <dgm:t>
        <a:bodyPr/>
        <a:lstStyle/>
        <a:p>
          <a:endParaRPr lang="en-US"/>
        </a:p>
      </dgm:t>
    </dgm:pt>
    <dgm:pt modelId="{3C365012-E34A-4474-96A0-CA7DE6E4E595}" type="sibTrans" cxnId="{582CB314-E4C2-420D-95BE-E80D21F30816}">
      <dgm:prSet/>
      <dgm:spPr/>
      <dgm:t>
        <a:bodyPr/>
        <a:lstStyle/>
        <a:p>
          <a:endParaRPr lang="en-US"/>
        </a:p>
      </dgm:t>
    </dgm:pt>
    <dgm:pt modelId="{E22872E2-08CD-4F36-8894-13417F8864A9}">
      <dgm:prSet/>
      <dgm:spPr/>
      <dgm:t>
        <a:bodyPr/>
        <a:lstStyle/>
        <a:p>
          <a:r>
            <a:rPr lang="en-IE"/>
            <a:t>Developed the understanding of data visualization process.</a:t>
          </a:r>
          <a:endParaRPr lang="en-US"/>
        </a:p>
      </dgm:t>
    </dgm:pt>
    <dgm:pt modelId="{A1B238CC-53A1-47AA-AD0C-2E343AD87D7F}" type="parTrans" cxnId="{4D1E1428-5E72-407E-911C-A00FBB687634}">
      <dgm:prSet/>
      <dgm:spPr/>
      <dgm:t>
        <a:bodyPr/>
        <a:lstStyle/>
        <a:p>
          <a:endParaRPr lang="en-US"/>
        </a:p>
      </dgm:t>
    </dgm:pt>
    <dgm:pt modelId="{D9E7D9DD-2E62-4FEC-9803-641C694ACD41}" type="sibTrans" cxnId="{4D1E1428-5E72-407E-911C-A00FBB687634}">
      <dgm:prSet/>
      <dgm:spPr/>
      <dgm:t>
        <a:bodyPr/>
        <a:lstStyle/>
        <a:p>
          <a:endParaRPr lang="en-US"/>
        </a:p>
      </dgm:t>
    </dgm:pt>
    <dgm:pt modelId="{981D893F-C483-4F71-BE49-DD446482F429}">
      <dgm:prSet/>
      <dgm:spPr/>
      <dgm:t>
        <a:bodyPr/>
        <a:lstStyle/>
        <a:p>
          <a:r>
            <a:rPr lang="en-IE"/>
            <a:t>Introduced animation in the chart and their significance.</a:t>
          </a:r>
          <a:endParaRPr lang="en-US"/>
        </a:p>
      </dgm:t>
    </dgm:pt>
    <dgm:pt modelId="{B42ED766-8DF9-40BC-A7D3-02D0C903B754}" type="parTrans" cxnId="{CEAA4866-CD10-4183-A93E-62BB3C2336BA}">
      <dgm:prSet/>
      <dgm:spPr/>
      <dgm:t>
        <a:bodyPr/>
        <a:lstStyle/>
        <a:p>
          <a:endParaRPr lang="en-US"/>
        </a:p>
      </dgm:t>
    </dgm:pt>
    <dgm:pt modelId="{64A71EB5-E886-4500-8F2D-6DB877B02D76}" type="sibTrans" cxnId="{CEAA4866-CD10-4183-A93E-62BB3C2336BA}">
      <dgm:prSet/>
      <dgm:spPr/>
      <dgm:t>
        <a:bodyPr/>
        <a:lstStyle/>
        <a:p>
          <a:endParaRPr lang="en-US"/>
        </a:p>
      </dgm:t>
    </dgm:pt>
    <dgm:pt modelId="{674B1D0A-D7C8-4D38-9400-EA0252543AC5}" type="pres">
      <dgm:prSet presAssocID="{A98D7E56-53A3-43D5-A19F-713971A0FA4F}" presName="vert0" presStyleCnt="0">
        <dgm:presLayoutVars>
          <dgm:dir/>
          <dgm:animOne val="branch"/>
          <dgm:animLvl val="lvl"/>
        </dgm:presLayoutVars>
      </dgm:prSet>
      <dgm:spPr/>
    </dgm:pt>
    <dgm:pt modelId="{3F2BB279-8735-4F66-A4B3-EAC5D307E8CC}" type="pres">
      <dgm:prSet presAssocID="{9DBB1834-5BBD-46AE-AC6E-480E20D4D758}" presName="thickLine" presStyleLbl="alignNode1" presStyleIdx="0" presStyleCnt="3"/>
      <dgm:spPr/>
    </dgm:pt>
    <dgm:pt modelId="{769A456D-3445-42C8-8150-A5B8015D8CD0}" type="pres">
      <dgm:prSet presAssocID="{9DBB1834-5BBD-46AE-AC6E-480E20D4D758}" presName="horz1" presStyleCnt="0"/>
      <dgm:spPr/>
    </dgm:pt>
    <dgm:pt modelId="{E2CF0286-8F3D-4C48-B5A5-97AC39287540}" type="pres">
      <dgm:prSet presAssocID="{9DBB1834-5BBD-46AE-AC6E-480E20D4D758}" presName="tx1" presStyleLbl="revTx" presStyleIdx="0" presStyleCnt="3"/>
      <dgm:spPr/>
    </dgm:pt>
    <dgm:pt modelId="{1B93BC8B-0AC0-46FD-B641-D6BCB10914F8}" type="pres">
      <dgm:prSet presAssocID="{9DBB1834-5BBD-46AE-AC6E-480E20D4D758}" presName="vert1" presStyleCnt="0"/>
      <dgm:spPr/>
    </dgm:pt>
    <dgm:pt modelId="{BEEE2065-A709-4478-9FFB-906F2A7AB293}" type="pres">
      <dgm:prSet presAssocID="{E22872E2-08CD-4F36-8894-13417F8864A9}" presName="thickLine" presStyleLbl="alignNode1" presStyleIdx="1" presStyleCnt="3"/>
      <dgm:spPr/>
    </dgm:pt>
    <dgm:pt modelId="{632C57B3-85DB-41AE-AF2F-3866C0E3CFB9}" type="pres">
      <dgm:prSet presAssocID="{E22872E2-08CD-4F36-8894-13417F8864A9}" presName="horz1" presStyleCnt="0"/>
      <dgm:spPr/>
    </dgm:pt>
    <dgm:pt modelId="{61377D05-9B91-4C83-AB5C-646DF222ED5B}" type="pres">
      <dgm:prSet presAssocID="{E22872E2-08CD-4F36-8894-13417F8864A9}" presName="tx1" presStyleLbl="revTx" presStyleIdx="1" presStyleCnt="3"/>
      <dgm:spPr/>
    </dgm:pt>
    <dgm:pt modelId="{A0A3A561-076D-4CBD-94C0-D413F47574D5}" type="pres">
      <dgm:prSet presAssocID="{E22872E2-08CD-4F36-8894-13417F8864A9}" presName="vert1" presStyleCnt="0"/>
      <dgm:spPr/>
    </dgm:pt>
    <dgm:pt modelId="{0DDD70FE-A0EC-41D7-BF78-4E151C5A019A}" type="pres">
      <dgm:prSet presAssocID="{981D893F-C483-4F71-BE49-DD446482F429}" presName="thickLine" presStyleLbl="alignNode1" presStyleIdx="2" presStyleCnt="3"/>
      <dgm:spPr/>
    </dgm:pt>
    <dgm:pt modelId="{9FF26913-5A16-4D66-804E-1DC03192E4C5}" type="pres">
      <dgm:prSet presAssocID="{981D893F-C483-4F71-BE49-DD446482F429}" presName="horz1" presStyleCnt="0"/>
      <dgm:spPr/>
    </dgm:pt>
    <dgm:pt modelId="{D44F22BE-9BC3-4D83-8DBC-AEC0FB635E74}" type="pres">
      <dgm:prSet presAssocID="{981D893F-C483-4F71-BE49-DD446482F429}" presName="tx1" presStyleLbl="revTx" presStyleIdx="2" presStyleCnt="3"/>
      <dgm:spPr/>
    </dgm:pt>
    <dgm:pt modelId="{A5D539FF-CBC9-4E18-93CC-35BD2C53158B}" type="pres">
      <dgm:prSet presAssocID="{981D893F-C483-4F71-BE49-DD446482F429}" presName="vert1" presStyleCnt="0"/>
      <dgm:spPr/>
    </dgm:pt>
  </dgm:ptLst>
  <dgm:cxnLst>
    <dgm:cxn modelId="{83D9C001-7C40-4CC2-8FDD-567FC9DB940D}" type="presOf" srcId="{E22872E2-08CD-4F36-8894-13417F8864A9}" destId="{61377D05-9B91-4C83-AB5C-646DF222ED5B}" srcOrd="0" destOrd="0" presId="urn:microsoft.com/office/officeart/2008/layout/LinedList"/>
    <dgm:cxn modelId="{582CB314-E4C2-420D-95BE-E80D21F30816}" srcId="{A98D7E56-53A3-43D5-A19F-713971A0FA4F}" destId="{9DBB1834-5BBD-46AE-AC6E-480E20D4D758}" srcOrd="0" destOrd="0" parTransId="{DF03E790-AE35-4565-AFB1-3A21ACC11A40}" sibTransId="{3C365012-E34A-4474-96A0-CA7DE6E4E595}"/>
    <dgm:cxn modelId="{4D1E1428-5E72-407E-911C-A00FBB687634}" srcId="{A98D7E56-53A3-43D5-A19F-713971A0FA4F}" destId="{E22872E2-08CD-4F36-8894-13417F8864A9}" srcOrd="1" destOrd="0" parTransId="{A1B238CC-53A1-47AA-AD0C-2E343AD87D7F}" sibTransId="{D9E7D9DD-2E62-4FEC-9803-641C694ACD41}"/>
    <dgm:cxn modelId="{8DCE4337-793E-4210-A8FC-88CD5443B883}" type="presOf" srcId="{981D893F-C483-4F71-BE49-DD446482F429}" destId="{D44F22BE-9BC3-4D83-8DBC-AEC0FB635E74}" srcOrd="0" destOrd="0" presId="urn:microsoft.com/office/officeart/2008/layout/LinedList"/>
    <dgm:cxn modelId="{CEAA4866-CD10-4183-A93E-62BB3C2336BA}" srcId="{A98D7E56-53A3-43D5-A19F-713971A0FA4F}" destId="{981D893F-C483-4F71-BE49-DD446482F429}" srcOrd="2" destOrd="0" parTransId="{B42ED766-8DF9-40BC-A7D3-02D0C903B754}" sibTransId="{64A71EB5-E886-4500-8F2D-6DB877B02D76}"/>
    <dgm:cxn modelId="{63D37F7B-BC91-4D27-8E3F-A63C151ED069}" type="presOf" srcId="{A98D7E56-53A3-43D5-A19F-713971A0FA4F}" destId="{674B1D0A-D7C8-4D38-9400-EA0252543AC5}" srcOrd="0" destOrd="0" presId="urn:microsoft.com/office/officeart/2008/layout/LinedList"/>
    <dgm:cxn modelId="{96E326CC-B37C-48EC-A6E2-4FAFC7433C47}" type="presOf" srcId="{9DBB1834-5BBD-46AE-AC6E-480E20D4D758}" destId="{E2CF0286-8F3D-4C48-B5A5-97AC39287540}" srcOrd="0" destOrd="0" presId="urn:microsoft.com/office/officeart/2008/layout/LinedList"/>
    <dgm:cxn modelId="{8B9AEDD7-AEAA-4295-AE99-120A76934E0F}" type="presParOf" srcId="{674B1D0A-D7C8-4D38-9400-EA0252543AC5}" destId="{3F2BB279-8735-4F66-A4B3-EAC5D307E8CC}" srcOrd="0" destOrd="0" presId="urn:microsoft.com/office/officeart/2008/layout/LinedList"/>
    <dgm:cxn modelId="{0E8FE1A3-7F32-4F40-B646-A4C1AA555B0D}" type="presParOf" srcId="{674B1D0A-D7C8-4D38-9400-EA0252543AC5}" destId="{769A456D-3445-42C8-8150-A5B8015D8CD0}" srcOrd="1" destOrd="0" presId="urn:microsoft.com/office/officeart/2008/layout/LinedList"/>
    <dgm:cxn modelId="{B9AF3936-35B5-4120-A55A-254DA4364A04}" type="presParOf" srcId="{769A456D-3445-42C8-8150-A5B8015D8CD0}" destId="{E2CF0286-8F3D-4C48-B5A5-97AC39287540}" srcOrd="0" destOrd="0" presId="urn:microsoft.com/office/officeart/2008/layout/LinedList"/>
    <dgm:cxn modelId="{A0306593-D36D-4137-BD58-1EF2B76B61E7}" type="presParOf" srcId="{769A456D-3445-42C8-8150-A5B8015D8CD0}" destId="{1B93BC8B-0AC0-46FD-B641-D6BCB10914F8}" srcOrd="1" destOrd="0" presId="urn:microsoft.com/office/officeart/2008/layout/LinedList"/>
    <dgm:cxn modelId="{ADF9B00A-BABB-4B2D-A761-EB5AAF086EFD}" type="presParOf" srcId="{674B1D0A-D7C8-4D38-9400-EA0252543AC5}" destId="{BEEE2065-A709-4478-9FFB-906F2A7AB293}" srcOrd="2" destOrd="0" presId="urn:microsoft.com/office/officeart/2008/layout/LinedList"/>
    <dgm:cxn modelId="{DA213683-AA5E-4C2E-9758-B8326C35D3C3}" type="presParOf" srcId="{674B1D0A-D7C8-4D38-9400-EA0252543AC5}" destId="{632C57B3-85DB-41AE-AF2F-3866C0E3CFB9}" srcOrd="3" destOrd="0" presId="urn:microsoft.com/office/officeart/2008/layout/LinedList"/>
    <dgm:cxn modelId="{036C7F6F-7DBA-474C-8AF7-F06F05C290B9}" type="presParOf" srcId="{632C57B3-85DB-41AE-AF2F-3866C0E3CFB9}" destId="{61377D05-9B91-4C83-AB5C-646DF222ED5B}" srcOrd="0" destOrd="0" presId="urn:microsoft.com/office/officeart/2008/layout/LinedList"/>
    <dgm:cxn modelId="{251B4BA4-C8DE-4876-A4CD-36ECD3D0DC1A}" type="presParOf" srcId="{632C57B3-85DB-41AE-AF2F-3866C0E3CFB9}" destId="{A0A3A561-076D-4CBD-94C0-D413F47574D5}" srcOrd="1" destOrd="0" presId="urn:microsoft.com/office/officeart/2008/layout/LinedList"/>
    <dgm:cxn modelId="{AFECBEBA-0920-4EE7-B218-96D3D122054C}" type="presParOf" srcId="{674B1D0A-D7C8-4D38-9400-EA0252543AC5}" destId="{0DDD70FE-A0EC-41D7-BF78-4E151C5A019A}" srcOrd="4" destOrd="0" presId="urn:microsoft.com/office/officeart/2008/layout/LinedList"/>
    <dgm:cxn modelId="{D0C1BAF2-6F94-4229-9056-47D05CD0E22A}" type="presParOf" srcId="{674B1D0A-D7C8-4D38-9400-EA0252543AC5}" destId="{9FF26913-5A16-4D66-804E-1DC03192E4C5}" srcOrd="5" destOrd="0" presId="urn:microsoft.com/office/officeart/2008/layout/LinedList"/>
    <dgm:cxn modelId="{299AA1F0-78DF-4959-837B-6926322AFBCC}" type="presParOf" srcId="{9FF26913-5A16-4D66-804E-1DC03192E4C5}" destId="{D44F22BE-9BC3-4D83-8DBC-AEC0FB635E74}" srcOrd="0" destOrd="0" presId="urn:microsoft.com/office/officeart/2008/layout/LinedList"/>
    <dgm:cxn modelId="{7451962D-72DC-4833-B466-C064A0A0497F}" type="presParOf" srcId="{9FF26913-5A16-4D66-804E-1DC03192E4C5}" destId="{A5D539FF-CBC9-4E18-93CC-35BD2C53158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F4CA38-7A5B-4C0F-A10C-D01FA90BA96A}">
      <dsp:nvSpPr>
        <dsp:cNvPr id="0" name=""/>
        <dsp:cNvSpPr/>
      </dsp:nvSpPr>
      <dsp:spPr>
        <a:xfrm>
          <a:off x="4274928" y="1607771"/>
          <a:ext cx="3033820" cy="7219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91961"/>
              </a:lnTo>
              <a:lnTo>
                <a:pt x="3033820" y="491961"/>
              </a:lnTo>
              <a:lnTo>
                <a:pt x="3033820" y="721911"/>
              </a:lnTo>
            </a:path>
          </a:pathLst>
        </a:custGeom>
        <a:noFill/>
        <a:ln w="9525" cap="rnd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9C76C5-168A-4C03-9203-E63F1FF621BD}">
      <dsp:nvSpPr>
        <dsp:cNvPr id="0" name=""/>
        <dsp:cNvSpPr/>
      </dsp:nvSpPr>
      <dsp:spPr>
        <a:xfrm>
          <a:off x="4229208" y="1607771"/>
          <a:ext cx="91440" cy="72191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21911"/>
              </a:lnTo>
            </a:path>
          </a:pathLst>
        </a:custGeom>
        <a:noFill/>
        <a:ln w="9525" cap="rnd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B972BD-1D32-42A1-8507-0421B38CEADC}">
      <dsp:nvSpPr>
        <dsp:cNvPr id="0" name=""/>
        <dsp:cNvSpPr/>
      </dsp:nvSpPr>
      <dsp:spPr>
        <a:xfrm>
          <a:off x="1241108" y="1607771"/>
          <a:ext cx="3033820" cy="721911"/>
        </a:xfrm>
        <a:custGeom>
          <a:avLst/>
          <a:gdLst/>
          <a:ahLst/>
          <a:cxnLst/>
          <a:rect l="0" t="0" r="0" b="0"/>
          <a:pathLst>
            <a:path>
              <a:moveTo>
                <a:pt x="3033820" y="0"/>
              </a:moveTo>
              <a:lnTo>
                <a:pt x="3033820" y="491961"/>
              </a:lnTo>
              <a:lnTo>
                <a:pt x="0" y="491961"/>
              </a:lnTo>
              <a:lnTo>
                <a:pt x="0" y="721911"/>
              </a:lnTo>
            </a:path>
          </a:pathLst>
        </a:custGeom>
        <a:noFill/>
        <a:ln w="9525" cap="rnd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E1D1B2-A151-497F-9523-7D2D1B0BD2F0}">
      <dsp:nvSpPr>
        <dsp:cNvPr id="0" name=""/>
        <dsp:cNvSpPr/>
      </dsp:nvSpPr>
      <dsp:spPr>
        <a:xfrm>
          <a:off x="3033820" y="31564"/>
          <a:ext cx="2482216" cy="15762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42A4171-2460-49B7-B6B4-99DF3F71A055}">
      <dsp:nvSpPr>
        <dsp:cNvPr id="0" name=""/>
        <dsp:cNvSpPr/>
      </dsp:nvSpPr>
      <dsp:spPr>
        <a:xfrm>
          <a:off x="3309622" y="293576"/>
          <a:ext cx="2482216" cy="15762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CO2</a:t>
          </a:r>
        </a:p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Dataset</a:t>
          </a:r>
          <a:endParaRPr lang="en-IE" sz="3600" kern="1200" dirty="0"/>
        </a:p>
      </dsp:txBody>
      <dsp:txXfrm>
        <a:off x="3355788" y="339742"/>
        <a:ext cx="2389884" cy="1483875"/>
      </dsp:txXfrm>
    </dsp:sp>
    <dsp:sp modelId="{461DCF05-050F-4630-BBFB-CA0128ED497B}">
      <dsp:nvSpPr>
        <dsp:cNvPr id="0" name=""/>
        <dsp:cNvSpPr/>
      </dsp:nvSpPr>
      <dsp:spPr>
        <a:xfrm>
          <a:off x="0" y="2329683"/>
          <a:ext cx="2482216" cy="15762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7F0EE84-EDAE-4A44-8D8F-3B6B27861227}">
      <dsp:nvSpPr>
        <dsp:cNvPr id="0" name=""/>
        <dsp:cNvSpPr/>
      </dsp:nvSpPr>
      <dsp:spPr>
        <a:xfrm>
          <a:off x="275801" y="2591695"/>
          <a:ext cx="2482216" cy="15762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Pie-chart  on Map</a:t>
          </a:r>
          <a:endParaRPr lang="en-IE" sz="3600" kern="1200" dirty="0"/>
        </a:p>
      </dsp:txBody>
      <dsp:txXfrm>
        <a:off x="321967" y="2637861"/>
        <a:ext cx="2389884" cy="1483875"/>
      </dsp:txXfrm>
    </dsp:sp>
    <dsp:sp modelId="{7448FF7B-A795-4650-B477-BE734AA530D1}">
      <dsp:nvSpPr>
        <dsp:cNvPr id="0" name=""/>
        <dsp:cNvSpPr/>
      </dsp:nvSpPr>
      <dsp:spPr>
        <a:xfrm>
          <a:off x="3033820" y="2329683"/>
          <a:ext cx="2482216" cy="15762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B0193B6-9810-491C-B783-E0C42A1F3117}">
      <dsp:nvSpPr>
        <dsp:cNvPr id="0" name=""/>
        <dsp:cNvSpPr/>
      </dsp:nvSpPr>
      <dsp:spPr>
        <a:xfrm>
          <a:off x="3309622" y="2591695"/>
          <a:ext cx="2482216" cy="15762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Bar chart</a:t>
          </a:r>
          <a:endParaRPr lang="en-IE" sz="3600" kern="1200"/>
        </a:p>
      </dsp:txBody>
      <dsp:txXfrm>
        <a:off x="3355788" y="2637861"/>
        <a:ext cx="2389884" cy="1483875"/>
      </dsp:txXfrm>
    </dsp:sp>
    <dsp:sp modelId="{EF9290F9-02FA-4E7B-8C16-7C2A0DCD6466}">
      <dsp:nvSpPr>
        <dsp:cNvPr id="0" name=""/>
        <dsp:cNvSpPr/>
      </dsp:nvSpPr>
      <dsp:spPr>
        <a:xfrm>
          <a:off x="6067640" y="2329683"/>
          <a:ext cx="2482216" cy="15762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B97534C-7C75-4FEC-9B03-48AA9C8C439F}">
      <dsp:nvSpPr>
        <dsp:cNvPr id="0" name=""/>
        <dsp:cNvSpPr/>
      </dsp:nvSpPr>
      <dsp:spPr>
        <a:xfrm>
          <a:off x="6343442" y="2591695"/>
          <a:ext cx="2482216" cy="157620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Heat Map</a:t>
          </a:r>
          <a:endParaRPr lang="en-IE" sz="3600" kern="1200"/>
        </a:p>
      </dsp:txBody>
      <dsp:txXfrm>
        <a:off x="6389608" y="2637861"/>
        <a:ext cx="2389884" cy="14838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43F99B-E4F8-466B-91FE-0C9C16D496AE}">
      <dsp:nvSpPr>
        <dsp:cNvPr id="0" name=""/>
        <dsp:cNvSpPr/>
      </dsp:nvSpPr>
      <dsp:spPr>
        <a:xfrm>
          <a:off x="0" y="640"/>
          <a:ext cx="6391275" cy="149868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735108-F97F-413D-84D8-FE510016FB8B}">
      <dsp:nvSpPr>
        <dsp:cNvPr id="0" name=""/>
        <dsp:cNvSpPr/>
      </dsp:nvSpPr>
      <dsp:spPr>
        <a:xfrm>
          <a:off x="453352" y="337845"/>
          <a:ext cx="824278" cy="82427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3A2A1D-640A-414E-B5D8-BC7A8E399B1D}">
      <dsp:nvSpPr>
        <dsp:cNvPr id="0" name=""/>
        <dsp:cNvSpPr/>
      </dsp:nvSpPr>
      <dsp:spPr>
        <a:xfrm>
          <a:off x="1730984" y="640"/>
          <a:ext cx="4660290" cy="1498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11" tIns="158611" rIns="158611" bIns="158611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kern="1200"/>
            <a:t>The heat map is implemented in Tableau. </a:t>
          </a:r>
          <a:endParaRPr lang="en-US" sz="2000" kern="1200"/>
        </a:p>
      </dsp:txBody>
      <dsp:txXfrm>
        <a:off x="1730984" y="640"/>
        <a:ext cx="4660290" cy="1498687"/>
      </dsp:txXfrm>
    </dsp:sp>
    <dsp:sp modelId="{05538C8B-755F-41DB-9D70-A28FF2B2D4AA}">
      <dsp:nvSpPr>
        <dsp:cNvPr id="0" name=""/>
        <dsp:cNvSpPr/>
      </dsp:nvSpPr>
      <dsp:spPr>
        <a:xfrm>
          <a:off x="0" y="1873999"/>
          <a:ext cx="6391275" cy="149868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8BFB5F-6AB8-40E9-B577-3D44E62490FB}">
      <dsp:nvSpPr>
        <dsp:cNvPr id="0" name=""/>
        <dsp:cNvSpPr/>
      </dsp:nvSpPr>
      <dsp:spPr>
        <a:xfrm>
          <a:off x="453352" y="2211204"/>
          <a:ext cx="824278" cy="82427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C2D5F5-60C0-43A3-92C4-756FD7D9766B}">
      <dsp:nvSpPr>
        <dsp:cNvPr id="0" name=""/>
        <dsp:cNvSpPr/>
      </dsp:nvSpPr>
      <dsp:spPr>
        <a:xfrm>
          <a:off x="1730984" y="1873999"/>
          <a:ext cx="4660290" cy="1498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11" tIns="158611" rIns="158611" bIns="158611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kern="1200" dirty="0"/>
            <a:t>The objective is to visualize the variation in CO2 emission of various countries from 1751 to 201</a:t>
          </a:r>
          <a:endParaRPr lang="en-US" sz="2000" kern="1200" dirty="0"/>
        </a:p>
      </dsp:txBody>
      <dsp:txXfrm>
        <a:off x="1730984" y="1873999"/>
        <a:ext cx="4660290" cy="1498687"/>
      </dsp:txXfrm>
    </dsp:sp>
    <dsp:sp modelId="{9D4305E6-844F-47DD-97B0-C2144F7EACA2}">
      <dsp:nvSpPr>
        <dsp:cNvPr id="0" name=""/>
        <dsp:cNvSpPr/>
      </dsp:nvSpPr>
      <dsp:spPr>
        <a:xfrm>
          <a:off x="0" y="3747359"/>
          <a:ext cx="6391275" cy="149868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39E7B4-F626-4044-A8C2-ABD1795C9EAA}">
      <dsp:nvSpPr>
        <dsp:cNvPr id="0" name=""/>
        <dsp:cNvSpPr/>
      </dsp:nvSpPr>
      <dsp:spPr>
        <a:xfrm>
          <a:off x="453352" y="4084563"/>
          <a:ext cx="824278" cy="82427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736467-C294-4CAC-8CE8-7686E82354EF}">
      <dsp:nvSpPr>
        <dsp:cNvPr id="0" name=""/>
        <dsp:cNvSpPr/>
      </dsp:nvSpPr>
      <dsp:spPr>
        <a:xfrm>
          <a:off x="1730984" y="3747359"/>
          <a:ext cx="4660290" cy="1498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611" tIns="158611" rIns="158611" bIns="158611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000" kern="1200"/>
            <a:t>The map contains the animation, which does the binning of 30 years</a:t>
          </a:r>
          <a:endParaRPr lang="en-US" sz="2000" kern="1200"/>
        </a:p>
      </dsp:txBody>
      <dsp:txXfrm>
        <a:off x="1730984" y="3747359"/>
        <a:ext cx="4660290" cy="149868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43F99B-E4F8-466B-91FE-0C9C16D496AE}">
      <dsp:nvSpPr>
        <dsp:cNvPr id="0" name=""/>
        <dsp:cNvSpPr/>
      </dsp:nvSpPr>
      <dsp:spPr>
        <a:xfrm>
          <a:off x="0" y="439"/>
          <a:ext cx="9625383" cy="102939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735108-F97F-413D-84D8-FE510016FB8B}">
      <dsp:nvSpPr>
        <dsp:cNvPr id="0" name=""/>
        <dsp:cNvSpPr/>
      </dsp:nvSpPr>
      <dsp:spPr>
        <a:xfrm>
          <a:off x="311392" y="232054"/>
          <a:ext cx="566168" cy="5661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3A2A1D-640A-414E-B5D8-BC7A8E399B1D}">
      <dsp:nvSpPr>
        <dsp:cNvPr id="0" name=""/>
        <dsp:cNvSpPr/>
      </dsp:nvSpPr>
      <dsp:spPr>
        <a:xfrm>
          <a:off x="1188954" y="439"/>
          <a:ext cx="8436428" cy="1029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945" tIns="108945" rIns="108945" bIns="10894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400" kern="1200"/>
            <a:t>The Bar chart is implemented in Tableau. </a:t>
          </a:r>
          <a:endParaRPr lang="en-US" sz="2400" kern="1200"/>
        </a:p>
      </dsp:txBody>
      <dsp:txXfrm>
        <a:off x="1188954" y="439"/>
        <a:ext cx="8436428" cy="1029398"/>
      </dsp:txXfrm>
    </dsp:sp>
    <dsp:sp modelId="{05538C8B-755F-41DB-9D70-A28FF2B2D4AA}">
      <dsp:nvSpPr>
        <dsp:cNvPr id="0" name=""/>
        <dsp:cNvSpPr/>
      </dsp:nvSpPr>
      <dsp:spPr>
        <a:xfrm>
          <a:off x="0" y="1287187"/>
          <a:ext cx="9625383" cy="102939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8BFB5F-6AB8-40E9-B577-3D44E62490FB}">
      <dsp:nvSpPr>
        <dsp:cNvPr id="0" name=""/>
        <dsp:cNvSpPr/>
      </dsp:nvSpPr>
      <dsp:spPr>
        <a:xfrm>
          <a:off x="311392" y="1518802"/>
          <a:ext cx="566168" cy="5661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C2D5F5-60C0-43A3-92C4-756FD7D9766B}">
      <dsp:nvSpPr>
        <dsp:cNvPr id="0" name=""/>
        <dsp:cNvSpPr/>
      </dsp:nvSpPr>
      <dsp:spPr>
        <a:xfrm>
          <a:off x="1188954" y="1287187"/>
          <a:ext cx="8436428" cy="1029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945" tIns="108945" rIns="108945" bIns="10894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400" kern="1200" dirty="0"/>
            <a:t>The objective is to identify the top 5 countries who spread maximum pollution by CO2 emission since 1751</a:t>
          </a:r>
          <a:endParaRPr lang="en-US" sz="2400" kern="1200" dirty="0"/>
        </a:p>
      </dsp:txBody>
      <dsp:txXfrm>
        <a:off x="1188954" y="1287187"/>
        <a:ext cx="8436428" cy="1029398"/>
      </dsp:txXfrm>
    </dsp:sp>
    <dsp:sp modelId="{9D4305E6-844F-47DD-97B0-C2144F7EACA2}">
      <dsp:nvSpPr>
        <dsp:cNvPr id="0" name=""/>
        <dsp:cNvSpPr/>
      </dsp:nvSpPr>
      <dsp:spPr>
        <a:xfrm>
          <a:off x="0" y="2573935"/>
          <a:ext cx="9625383" cy="102939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39E7B4-F626-4044-A8C2-ABD1795C9EAA}">
      <dsp:nvSpPr>
        <dsp:cNvPr id="0" name=""/>
        <dsp:cNvSpPr/>
      </dsp:nvSpPr>
      <dsp:spPr>
        <a:xfrm>
          <a:off x="311392" y="2805549"/>
          <a:ext cx="566168" cy="5661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736467-C294-4CAC-8CE8-7686E82354EF}">
      <dsp:nvSpPr>
        <dsp:cNvPr id="0" name=""/>
        <dsp:cNvSpPr/>
      </dsp:nvSpPr>
      <dsp:spPr>
        <a:xfrm>
          <a:off x="1188954" y="2573935"/>
          <a:ext cx="8436428" cy="1029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945" tIns="108945" rIns="108945" bIns="108945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400" kern="1200" dirty="0"/>
            <a:t>The chart contains the animation, which does the binning of 30 years</a:t>
          </a:r>
          <a:endParaRPr lang="en-US" sz="2400" kern="1200" dirty="0"/>
        </a:p>
      </dsp:txBody>
      <dsp:txXfrm>
        <a:off x="1188954" y="2573935"/>
        <a:ext cx="8436428" cy="102939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811849-2DB2-4734-88AC-B4CB7BD8DFF4}">
      <dsp:nvSpPr>
        <dsp:cNvPr id="0" name=""/>
        <dsp:cNvSpPr/>
      </dsp:nvSpPr>
      <dsp:spPr>
        <a:xfrm>
          <a:off x="0" y="75556"/>
          <a:ext cx="6391275" cy="164092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000" kern="1200" dirty="0"/>
            <a:t>Implemented using </a:t>
          </a:r>
          <a:r>
            <a:rPr lang="en-IE" sz="3000" b="1" kern="1200" dirty="0"/>
            <a:t>Java Script</a:t>
          </a:r>
          <a:r>
            <a:rPr lang="en-IE" sz="3000" kern="1200" dirty="0"/>
            <a:t> and </a:t>
          </a:r>
          <a:r>
            <a:rPr lang="en-IE" sz="3000" b="1" kern="1200" dirty="0" err="1"/>
            <a:t>amcharts</a:t>
          </a:r>
          <a:r>
            <a:rPr lang="en-IE" sz="3000" kern="1200" dirty="0"/>
            <a:t> library</a:t>
          </a:r>
          <a:endParaRPr lang="en-US" sz="3000" kern="1200" dirty="0"/>
        </a:p>
      </dsp:txBody>
      <dsp:txXfrm>
        <a:off x="80103" y="155659"/>
        <a:ext cx="6231069" cy="1480718"/>
      </dsp:txXfrm>
    </dsp:sp>
    <dsp:sp modelId="{64D286CE-78CD-4D19-9DD3-DF2CDB5D1989}">
      <dsp:nvSpPr>
        <dsp:cNvPr id="0" name=""/>
        <dsp:cNvSpPr/>
      </dsp:nvSpPr>
      <dsp:spPr>
        <a:xfrm>
          <a:off x="0" y="1802881"/>
          <a:ext cx="6391275" cy="164092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000" kern="1200" dirty="0"/>
            <a:t>The objective is top 10 countries which emitted highest CO2 after 3</a:t>
          </a:r>
          <a:r>
            <a:rPr lang="en-IE" sz="3000" kern="1200" baseline="30000" dirty="0"/>
            <a:t>rd</a:t>
          </a:r>
          <a:r>
            <a:rPr lang="en-IE" sz="3000" kern="1200" dirty="0"/>
            <a:t> Industrial Revolution.</a:t>
          </a:r>
          <a:endParaRPr lang="en-US" sz="3000" kern="1200" dirty="0"/>
        </a:p>
      </dsp:txBody>
      <dsp:txXfrm>
        <a:off x="80103" y="1882984"/>
        <a:ext cx="6231069" cy="1480718"/>
      </dsp:txXfrm>
    </dsp:sp>
    <dsp:sp modelId="{2EA9B7CF-9EAF-4C27-8CE5-5D8EB37EF3C0}">
      <dsp:nvSpPr>
        <dsp:cNvPr id="0" name=""/>
        <dsp:cNvSpPr/>
      </dsp:nvSpPr>
      <dsp:spPr>
        <a:xfrm>
          <a:off x="0" y="3530206"/>
          <a:ext cx="6391275" cy="164092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000" kern="1200" dirty="0"/>
            <a:t>The map contains the animation with </a:t>
          </a:r>
          <a:r>
            <a:rPr lang="en-IE" sz="3000" b="1" kern="1200" dirty="0"/>
            <a:t>hover</a:t>
          </a:r>
          <a:r>
            <a:rPr lang="en-IE" sz="3000" kern="1200" dirty="0"/>
            <a:t> and </a:t>
          </a:r>
          <a:r>
            <a:rPr lang="en-IE" sz="3000" b="1" kern="1200" dirty="0"/>
            <a:t>on click.</a:t>
          </a:r>
          <a:endParaRPr lang="en-US" sz="3000" b="1" kern="1200" dirty="0"/>
        </a:p>
      </dsp:txBody>
      <dsp:txXfrm>
        <a:off x="80103" y="3610309"/>
        <a:ext cx="6231069" cy="148071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A3D234-DB74-4A70-BF55-8D395F202234}">
      <dsp:nvSpPr>
        <dsp:cNvPr id="0" name=""/>
        <dsp:cNvSpPr/>
      </dsp:nvSpPr>
      <dsp:spPr>
        <a:xfrm>
          <a:off x="0" y="2389"/>
          <a:ext cx="63912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20F3DB-44B8-43AE-A562-7AF64BFC9AB1}">
      <dsp:nvSpPr>
        <dsp:cNvPr id="0" name=""/>
        <dsp:cNvSpPr/>
      </dsp:nvSpPr>
      <dsp:spPr>
        <a:xfrm>
          <a:off x="0" y="2389"/>
          <a:ext cx="6391275" cy="1629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900" kern="1200" dirty="0"/>
            <a:t>The graph 3, have some issue in zooming out </a:t>
          </a:r>
          <a:endParaRPr lang="en-US" sz="2900" kern="1200" dirty="0"/>
        </a:p>
      </dsp:txBody>
      <dsp:txXfrm>
        <a:off x="0" y="2389"/>
        <a:ext cx="6391275" cy="1629737"/>
      </dsp:txXfrm>
    </dsp:sp>
    <dsp:sp modelId="{0BEF9E61-B4C5-4EED-A4F7-A3F5F351971B}">
      <dsp:nvSpPr>
        <dsp:cNvPr id="0" name=""/>
        <dsp:cNvSpPr/>
      </dsp:nvSpPr>
      <dsp:spPr>
        <a:xfrm>
          <a:off x="0" y="1632127"/>
          <a:ext cx="63912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820F0D-A7D0-4E07-85EE-ED482686D247}">
      <dsp:nvSpPr>
        <dsp:cNvPr id="0" name=""/>
        <dsp:cNvSpPr/>
      </dsp:nvSpPr>
      <dsp:spPr>
        <a:xfrm>
          <a:off x="0" y="1632127"/>
          <a:ext cx="6391275" cy="1629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900" kern="1200"/>
            <a:t>I could have also tried to implement graph 1 &amp; 2 with small binning size. </a:t>
          </a:r>
          <a:endParaRPr lang="en-US" sz="2900" kern="1200"/>
        </a:p>
      </dsp:txBody>
      <dsp:txXfrm>
        <a:off x="0" y="1632127"/>
        <a:ext cx="6391275" cy="1629737"/>
      </dsp:txXfrm>
    </dsp:sp>
    <dsp:sp modelId="{8A53D4C6-4ADD-442F-BE3D-2BE9ED4536AB}">
      <dsp:nvSpPr>
        <dsp:cNvPr id="0" name=""/>
        <dsp:cNvSpPr/>
      </dsp:nvSpPr>
      <dsp:spPr>
        <a:xfrm>
          <a:off x="0" y="3261864"/>
          <a:ext cx="639127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79516C-4E91-4CE4-B74A-43A0BBE64A76}">
      <dsp:nvSpPr>
        <dsp:cNvPr id="0" name=""/>
        <dsp:cNvSpPr/>
      </dsp:nvSpPr>
      <dsp:spPr>
        <a:xfrm>
          <a:off x="0" y="3261864"/>
          <a:ext cx="6391275" cy="16297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900" kern="1200"/>
            <a:t>Moreover, I could have visualized the fossil fuel categories with donut or stack chart</a:t>
          </a:r>
          <a:endParaRPr lang="en-US" sz="2900" kern="1200"/>
        </a:p>
      </dsp:txBody>
      <dsp:txXfrm>
        <a:off x="0" y="3261864"/>
        <a:ext cx="6391275" cy="162973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2BB279-8735-4F66-A4B3-EAC5D307E8CC}">
      <dsp:nvSpPr>
        <dsp:cNvPr id="0" name=""/>
        <dsp:cNvSpPr/>
      </dsp:nvSpPr>
      <dsp:spPr>
        <a:xfrm>
          <a:off x="0" y="1671"/>
          <a:ext cx="9625383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2CF0286-8F3D-4C48-B5A5-97AC39287540}">
      <dsp:nvSpPr>
        <dsp:cNvPr id="0" name=""/>
        <dsp:cNvSpPr/>
      </dsp:nvSpPr>
      <dsp:spPr>
        <a:xfrm>
          <a:off x="0" y="1671"/>
          <a:ext cx="9625383" cy="1139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200" kern="1200"/>
            <a:t>Identify the suitable chart based on the visualization task and data type.</a:t>
          </a:r>
          <a:endParaRPr lang="en-US" sz="3200" kern="1200"/>
        </a:p>
      </dsp:txBody>
      <dsp:txXfrm>
        <a:off x="0" y="1671"/>
        <a:ext cx="9625383" cy="1139780"/>
      </dsp:txXfrm>
    </dsp:sp>
    <dsp:sp modelId="{BEEE2065-A709-4478-9FFB-906F2A7AB293}">
      <dsp:nvSpPr>
        <dsp:cNvPr id="0" name=""/>
        <dsp:cNvSpPr/>
      </dsp:nvSpPr>
      <dsp:spPr>
        <a:xfrm>
          <a:off x="0" y="1141451"/>
          <a:ext cx="9625383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1377D05-9B91-4C83-AB5C-646DF222ED5B}">
      <dsp:nvSpPr>
        <dsp:cNvPr id="0" name=""/>
        <dsp:cNvSpPr/>
      </dsp:nvSpPr>
      <dsp:spPr>
        <a:xfrm>
          <a:off x="0" y="1141451"/>
          <a:ext cx="9625383" cy="1139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200" kern="1200"/>
            <a:t>Developed the understanding of data visualization process.</a:t>
          </a:r>
          <a:endParaRPr lang="en-US" sz="3200" kern="1200"/>
        </a:p>
      </dsp:txBody>
      <dsp:txXfrm>
        <a:off x="0" y="1141451"/>
        <a:ext cx="9625383" cy="1139780"/>
      </dsp:txXfrm>
    </dsp:sp>
    <dsp:sp modelId="{0DDD70FE-A0EC-41D7-BF78-4E151C5A019A}">
      <dsp:nvSpPr>
        <dsp:cNvPr id="0" name=""/>
        <dsp:cNvSpPr/>
      </dsp:nvSpPr>
      <dsp:spPr>
        <a:xfrm>
          <a:off x="0" y="2281231"/>
          <a:ext cx="9625383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44F22BE-9BC3-4D83-8DBC-AEC0FB635E74}">
      <dsp:nvSpPr>
        <dsp:cNvPr id="0" name=""/>
        <dsp:cNvSpPr/>
      </dsp:nvSpPr>
      <dsp:spPr>
        <a:xfrm>
          <a:off x="0" y="2281231"/>
          <a:ext cx="9625383" cy="11397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3200" kern="1200"/>
            <a:t>Introduced animation in the chart and their significance.</a:t>
          </a:r>
          <a:endParaRPr lang="en-US" sz="3200" kern="1200"/>
        </a:p>
      </dsp:txBody>
      <dsp:txXfrm>
        <a:off x="0" y="2281231"/>
        <a:ext cx="9625383" cy="11397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C48128-CAA1-47A5-B070-4C10FF87D2F5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676FD3-6695-467A-A8B4-8582F5CC41C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78293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43913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94361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40482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19070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65724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90990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162383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65949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9040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76946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0198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56670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851562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26543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64297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42136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050850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78AAF8B-17B9-4634-8C57-A69405FF42BC}" type="datetimeFigureOut">
              <a:rPr lang="en-IE" smtClean="0"/>
              <a:t>07/04/2019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E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254FBBE2-2267-4E53-80F2-7C7BC0A563D6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45529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689C6-973C-4077-B0D9-09B2CFE29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4834467"/>
            <a:ext cx="8825658" cy="5863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/>
              <a:t>Data Visualization</a:t>
            </a:r>
            <a:endParaRPr lang="en-IE" sz="36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6DDEC7-5902-4BD0-8088-A9F5654899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5420847"/>
            <a:ext cx="8825658" cy="582020"/>
          </a:xfrm>
        </p:spPr>
        <p:txBody>
          <a:bodyPr>
            <a:normAutofit/>
          </a:bodyPr>
          <a:lstStyle/>
          <a:p>
            <a:r>
              <a:rPr lang="en-US" sz="1600"/>
              <a:t>Visualize CO2 Emission from various fossil fuel.</a:t>
            </a:r>
          </a:p>
        </p:txBody>
      </p:sp>
      <p:pic>
        <p:nvPicPr>
          <p:cNvPr id="1026" name="Picture 2" descr="Image result for co2 emission">
            <a:extLst>
              <a:ext uri="{FF2B5EF4-FFF2-40B4-BE49-F238E27FC236}">
                <a16:creationId xmlns:a16="http://schemas.microsoft.com/office/drawing/2014/main" id="{23A945FD-328A-43F4-B183-A72BD97323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14" r="-1" b="9206"/>
          <a:stretch/>
        </p:blipFill>
        <p:spPr bwMode="auto">
          <a:xfrm>
            <a:off x="1154953" y="1143006"/>
            <a:ext cx="8825659" cy="3429000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0564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6A6D7C-2A63-4417-86D5-4F6D02187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Visual Encoding</a:t>
            </a:r>
            <a:endParaRPr lang="en-IE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C2B6EC9-6DC7-4E2A-B582-869D21902C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1026475"/>
              </p:ext>
            </p:extLst>
          </p:nvPr>
        </p:nvGraphicFramePr>
        <p:xfrm>
          <a:off x="1286934" y="1838960"/>
          <a:ext cx="9625384" cy="4307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2137">
                  <a:extLst>
                    <a:ext uri="{9D8B030D-6E8A-4147-A177-3AD203B41FA5}">
                      <a16:colId xmlns:a16="http://schemas.microsoft.com/office/drawing/2014/main" val="638925188"/>
                    </a:ext>
                  </a:extLst>
                </a:gridCol>
                <a:gridCol w="6693247">
                  <a:extLst>
                    <a:ext uri="{9D8B030D-6E8A-4147-A177-3AD203B41FA5}">
                      <a16:colId xmlns:a16="http://schemas.microsoft.com/office/drawing/2014/main" val="3274327293"/>
                    </a:ext>
                  </a:extLst>
                </a:gridCol>
              </a:tblGrid>
              <a:tr h="803156">
                <a:tc>
                  <a:txBody>
                    <a:bodyPr/>
                    <a:lstStyle/>
                    <a:p>
                      <a:r>
                        <a:rPr lang="en-US" sz="2300"/>
                        <a:t>Encoding</a:t>
                      </a:r>
                      <a:endParaRPr lang="en-IE" sz="2300"/>
                    </a:p>
                  </a:txBody>
                  <a:tcPr marL="118428" marR="118428" marT="59214" marB="59214"/>
                </a:tc>
                <a:tc>
                  <a:txBody>
                    <a:bodyPr/>
                    <a:lstStyle/>
                    <a:p>
                      <a:endParaRPr lang="en-IE" sz="2300"/>
                    </a:p>
                  </a:txBody>
                  <a:tcPr marL="118428" marR="118428" marT="59214" marB="59214"/>
                </a:tc>
                <a:extLst>
                  <a:ext uri="{0D108BD9-81ED-4DB2-BD59-A6C34878D82A}">
                    <a16:rowId xmlns:a16="http://schemas.microsoft.com/office/drawing/2014/main" val="1890996134"/>
                  </a:ext>
                </a:extLst>
              </a:tr>
              <a:tr h="1350764">
                <a:tc>
                  <a:txBody>
                    <a:bodyPr/>
                    <a:lstStyle/>
                    <a:p>
                      <a:r>
                        <a:rPr lang="en-US" sz="2300" b="1" dirty="0"/>
                        <a:t>Brightness</a:t>
                      </a:r>
                      <a:endParaRPr lang="en-IE" sz="2300" b="1" dirty="0"/>
                    </a:p>
                  </a:txBody>
                  <a:tcPr marL="118428" marR="118428" marT="59214" marB="59214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In heat map, the brightness varies based on the value of total population of a country.</a:t>
                      </a:r>
                      <a:endParaRPr lang="en-IE" sz="2300"/>
                    </a:p>
                  </a:txBody>
                  <a:tcPr marL="118428" marR="118428" marT="59214" marB="59214"/>
                </a:tc>
                <a:extLst>
                  <a:ext uri="{0D108BD9-81ED-4DB2-BD59-A6C34878D82A}">
                    <a16:rowId xmlns:a16="http://schemas.microsoft.com/office/drawing/2014/main" val="3524526932"/>
                  </a:ext>
                </a:extLst>
              </a:tr>
              <a:tr h="1350764">
                <a:tc>
                  <a:txBody>
                    <a:bodyPr/>
                    <a:lstStyle/>
                    <a:p>
                      <a:r>
                        <a:rPr lang="en-US" sz="2300" b="1" dirty="0"/>
                        <a:t>Color</a:t>
                      </a:r>
                      <a:endParaRPr lang="en-IE" sz="2300" b="1" dirty="0"/>
                    </a:p>
                  </a:txBody>
                  <a:tcPr marL="118428" marR="118428" marT="59214" marB="59214"/>
                </a:tc>
                <a:tc>
                  <a:txBody>
                    <a:bodyPr/>
                    <a:lstStyle/>
                    <a:p>
                      <a:r>
                        <a:rPr lang="en-US" sz="2300"/>
                        <a:t>The color value changes in heat map, if there is major change in value.</a:t>
                      </a:r>
                      <a:endParaRPr lang="en-IE" sz="2300"/>
                    </a:p>
                  </a:txBody>
                  <a:tcPr marL="118428" marR="118428" marT="59214" marB="59214"/>
                </a:tc>
                <a:extLst>
                  <a:ext uri="{0D108BD9-81ED-4DB2-BD59-A6C34878D82A}">
                    <a16:rowId xmlns:a16="http://schemas.microsoft.com/office/drawing/2014/main" val="1555203089"/>
                  </a:ext>
                </a:extLst>
              </a:tr>
              <a:tr h="803156">
                <a:tc>
                  <a:txBody>
                    <a:bodyPr/>
                    <a:lstStyle/>
                    <a:p>
                      <a:r>
                        <a:rPr lang="en-US" sz="2300" b="1" dirty="0"/>
                        <a:t>Position</a:t>
                      </a:r>
                      <a:endParaRPr lang="en-IE" sz="2300" b="1" dirty="0"/>
                    </a:p>
                  </a:txBody>
                  <a:tcPr marL="118428" marR="118428" marT="59214" marB="59214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Identify the country on map</a:t>
                      </a:r>
                      <a:endParaRPr lang="en-IE" sz="2300" dirty="0"/>
                    </a:p>
                  </a:txBody>
                  <a:tcPr marL="118428" marR="118428" marT="59214" marB="59214"/>
                </a:tc>
                <a:extLst>
                  <a:ext uri="{0D108BD9-81ED-4DB2-BD59-A6C34878D82A}">
                    <a16:rowId xmlns:a16="http://schemas.microsoft.com/office/drawing/2014/main" val="22641111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76190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Rectangle 7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5" name="Rectangle 13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6FD0FB-0D39-49C2-9E87-91105A9F8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69773"/>
            <a:ext cx="8825658" cy="28701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Comparison of Top 5 Country’s CO2 Emission in different form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932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0169E-B7FC-4C13-8F74-F1F5E5AF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Step: Identify</a:t>
            </a:r>
            <a:endParaRPr lang="en-IE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6689C8-2272-459D-9BCC-F1ED2FAAB7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616717"/>
              </p:ext>
            </p:extLst>
          </p:nvPr>
        </p:nvGraphicFramePr>
        <p:xfrm>
          <a:off x="864704" y="2315817"/>
          <a:ext cx="10774020" cy="41843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9774">
                  <a:extLst>
                    <a:ext uri="{9D8B030D-6E8A-4147-A177-3AD203B41FA5}">
                      <a16:colId xmlns:a16="http://schemas.microsoft.com/office/drawing/2014/main" val="3484184119"/>
                    </a:ext>
                  </a:extLst>
                </a:gridCol>
                <a:gridCol w="4959626">
                  <a:extLst>
                    <a:ext uri="{9D8B030D-6E8A-4147-A177-3AD203B41FA5}">
                      <a16:colId xmlns:a16="http://schemas.microsoft.com/office/drawing/2014/main" val="3988447829"/>
                    </a:ext>
                  </a:extLst>
                </a:gridCol>
                <a:gridCol w="4144620">
                  <a:extLst>
                    <a:ext uri="{9D8B030D-6E8A-4147-A177-3AD203B41FA5}">
                      <a16:colId xmlns:a16="http://schemas.microsoft.com/office/drawing/2014/main" val="2648601619"/>
                    </a:ext>
                  </a:extLst>
                </a:gridCol>
              </a:tblGrid>
              <a:tr h="1148136"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Datatype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Visualization Task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904294"/>
                  </a:ext>
                </a:extLst>
              </a:tr>
              <a:tr h="3036238">
                <a:tc>
                  <a:txBody>
                    <a:bodyPr/>
                    <a:lstStyle/>
                    <a:p>
                      <a:r>
                        <a:rPr lang="en-US" dirty="0"/>
                        <a:t>Heat Map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-</a:t>
                      </a:r>
                      <a:r>
                        <a:rPr lang="en-US" sz="2400" b="1" dirty="0"/>
                        <a:t>Ordered</a:t>
                      </a:r>
                    </a:p>
                    <a:p>
                      <a:r>
                        <a:rPr lang="en-US" sz="2400" dirty="0"/>
                        <a:t>Top 5 Countries</a:t>
                      </a:r>
                    </a:p>
                    <a:p>
                      <a:endParaRPr lang="en-US" sz="2400" dirty="0"/>
                    </a:p>
                    <a:p>
                      <a:r>
                        <a:rPr lang="en-US" sz="2400" dirty="0"/>
                        <a:t>-</a:t>
                      </a:r>
                      <a:r>
                        <a:rPr lang="en-US" sz="2400" b="1" dirty="0"/>
                        <a:t>Quantitative</a:t>
                      </a:r>
                    </a:p>
                    <a:p>
                      <a:r>
                        <a:rPr lang="en-US" sz="2400" dirty="0"/>
                        <a:t>CO2 Emission by Gas, Liquid, and Solid Fossil Fuel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400" b="1" dirty="0"/>
                        <a:t>Cluster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400" dirty="0"/>
                        <a:t>Identify top 10 countries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en-US" sz="2400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400" b="1" dirty="0"/>
                        <a:t>Compare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400" dirty="0"/>
                        <a:t>Compare the CO2 Emission by various type of Fossil Fuel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en-I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444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8223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D95C3-BE79-43DB-925A-CBBAEF675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Objective</a:t>
            </a:r>
            <a:endParaRPr lang="en-IE">
              <a:solidFill>
                <a:srgbClr val="EBEBEB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D3BA854-6A26-45F5-BBC1-CAED13BEA4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3602180"/>
              </p:ext>
            </p:extLst>
          </p:nvPr>
        </p:nvGraphicFramePr>
        <p:xfrm>
          <a:off x="1286934" y="2407920"/>
          <a:ext cx="9625383" cy="3603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9384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avi ppt1">
            <a:hlinkClick r:id="" action="ppaction://media"/>
            <a:extLst>
              <a:ext uri="{FF2B5EF4-FFF2-40B4-BE49-F238E27FC236}">
                <a16:creationId xmlns:a16="http://schemas.microsoft.com/office/drawing/2014/main" id="{99974080-10DF-4E25-8F5B-4E73BF14617D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354" y="0"/>
            <a:ext cx="12119291" cy="6844133"/>
          </a:xfrm>
        </p:spPr>
      </p:pic>
    </p:spTree>
    <p:extLst>
      <p:ext uri="{BB962C8B-B14F-4D97-AF65-F5344CB8AC3E}">
        <p14:creationId xmlns:p14="http://schemas.microsoft.com/office/powerpoint/2010/main" val="695488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10)">
                                      <p:cBhvr>
                                        <p:cTn id="6" dur="10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A6D7C-2A63-4417-86D5-4F6D02187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Visual Encoding</a:t>
            </a:r>
            <a:endParaRPr lang="en-IE">
              <a:solidFill>
                <a:srgbClr val="FFFFFF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C2B6EC9-6DC7-4E2A-B582-869D21902C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8669964"/>
              </p:ext>
            </p:extLst>
          </p:nvPr>
        </p:nvGraphicFramePr>
        <p:xfrm>
          <a:off x="1154953" y="2514821"/>
          <a:ext cx="10533463" cy="4084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8761">
                  <a:extLst>
                    <a:ext uri="{9D8B030D-6E8A-4147-A177-3AD203B41FA5}">
                      <a16:colId xmlns:a16="http://schemas.microsoft.com/office/drawing/2014/main" val="638925188"/>
                    </a:ext>
                  </a:extLst>
                </a:gridCol>
                <a:gridCol w="7324702">
                  <a:extLst>
                    <a:ext uri="{9D8B030D-6E8A-4147-A177-3AD203B41FA5}">
                      <a16:colId xmlns:a16="http://schemas.microsoft.com/office/drawing/2014/main" val="3274327293"/>
                    </a:ext>
                  </a:extLst>
                </a:gridCol>
              </a:tblGrid>
              <a:tr h="936090">
                <a:tc>
                  <a:txBody>
                    <a:bodyPr/>
                    <a:lstStyle/>
                    <a:p>
                      <a:r>
                        <a:rPr lang="en-US" sz="2300"/>
                        <a:t>Encoding</a:t>
                      </a:r>
                      <a:endParaRPr lang="en-IE" sz="2300"/>
                    </a:p>
                  </a:txBody>
                  <a:tcPr marL="118428" marR="118428" marT="59214" marB="59214"/>
                </a:tc>
                <a:tc>
                  <a:txBody>
                    <a:bodyPr/>
                    <a:lstStyle/>
                    <a:p>
                      <a:endParaRPr lang="en-IE" sz="2300"/>
                    </a:p>
                  </a:txBody>
                  <a:tcPr marL="118428" marR="118428" marT="59214" marB="59214"/>
                </a:tc>
                <a:extLst>
                  <a:ext uri="{0D108BD9-81ED-4DB2-BD59-A6C34878D82A}">
                    <a16:rowId xmlns:a16="http://schemas.microsoft.com/office/drawing/2014/main" val="1890996134"/>
                  </a:ext>
                </a:extLst>
              </a:tr>
              <a:tr h="1574336">
                <a:tc>
                  <a:txBody>
                    <a:bodyPr/>
                    <a:lstStyle/>
                    <a:p>
                      <a:r>
                        <a:rPr lang="en-US" sz="2300" dirty="0"/>
                        <a:t>Size</a:t>
                      </a:r>
                      <a:endParaRPr lang="en-IE" sz="2300" dirty="0"/>
                    </a:p>
                  </a:txBody>
                  <a:tcPr marL="118428" marR="118428" marT="59214" marB="59214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The size of bar varies based on the values</a:t>
                      </a:r>
                      <a:endParaRPr lang="en-IE" sz="2300" dirty="0"/>
                    </a:p>
                  </a:txBody>
                  <a:tcPr marL="118428" marR="118428" marT="59214" marB="59214"/>
                </a:tc>
                <a:extLst>
                  <a:ext uri="{0D108BD9-81ED-4DB2-BD59-A6C34878D82A}">
                    <a16:rowId xmlns:a16="http://schemas.microsoft.com/office/drawing/2014/main" val="3524526932"/>
                  </a:ext>
                </a:extLst>
              </a:tr>
              <a:tr h="1574336">
                <a:tc>
                  <a:txBody>
                    <a:bodyPr/>
                    <a:lstStyle/>
                    <a:p>
                      <a:r>
                        <a:rPr lang="en-US" sz="2300" dirty="0"/>
                        <a:t>Color</a:t>
                      </a:r>
                      <a:endParaRPr lang="en-IE" sz="2300" dirty="0"/>
                    </a:p>
                  </a:txBody>
                  <a:tcPr marL="118428" marR="118428" marT="59214" marB="59214"/>
                </a:tc>
                <a:tc>
                  <a:txBody>
                    <a:bodyPr/>
                    <a:lstStyle/>
                    <a:p>
                      <a:r>
                        <a:rPr lang="en-US" sz="2300" dirty="0"/>
                        <a:t>Different color of bar based on category of fossil fuel</a:t>
                      </a:r>
                      <a:endParaRPr lang="en-IE" sz="2300" dirty="0"/>
                    </a:p>
                  </a:txBody>
                  <a:tcPr marL="118428" marR="118428" marT="59214" marB="59214"/>
                </a:tc>
                <a:extLst>
                  <a:ext uri="{0D108BD9-81ED-4DB2-BD59-A6C34878D82A}">
                    <a16:rowId xmlns:a16="http://schemas.microsoft.com/office/drawing/2014/main" val="15552030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7610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" name="Rectangle 7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5" name="Rectangle 13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6FD0FB-0D39-49C2-9E87-91105A9F8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183" y="1169773"/>
            <a:ext cx="9395646" cy="29152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000" dirty="0">
                <a:solidFill>
                  <a:schemeClr val="tx1"/>
                </a:solidFill>
              </a:rPr>
              <a:t>Top 10 countries with </a:t>
            </a:r>
            <a:r>
              <a:rPr lang="en-US" sz="5000" dirty="0">
                <a:solidFill>
                  <a:srgbClr val="FF0000"/>
                </a:solidFill>
              </a:rPr>
              <a:t>maximum</a:t>
            </a:r>
            <a:r>
              <a:rPr lang="en-US" sz="5000" dirty="0">
                <a:solidFill>
                  <a:schemeClr val="tx1"/>
                </a:solidFill>
              </a:rPr>
              <a:t> CO2 Emission after 3rd </a:t>
            </a:r>
            <a:r>
              <a:rPr lang="en-US" sz="5000" dirty="0">
                <a:solidFill>
                  <a:schemeClr val="tx1"/>
                </a:solidFill>
                <a:highlight>
                  <a:srgbClr val="000000"/>
                </a:highlight>
              </a:rPr>
              <a:t>Industrial Revolution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3453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000C36E-AAFD-4188-BB55-FAE4A8272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CB6D4A-4ADE-4BAF-BB67-7E9E8AB2C8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flipH="1">
            <a:off x="343043" y="402165"/>
            <a:ext cx="6738659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065753A-F15B-43F6-B811-03D543426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9519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219AED55-7F29-4A42-9B4E-43EA05510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677511" flipH="1">
            <a:off x="6355223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3394EDF3-F539-40F8-9354-FE0288582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4512068" y="2801721"/>
            <a:ext cx="6053670" cy="1254558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5236E71-242B-4CE7-96BC-B66F91F9D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81884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Freeform 5">
            <a:extLst>
              <a:ext uri="{FF2B5EF4-FFF2-40B4-BE49-F238E27FC236}">
                <a16:creationId xmlns:a16="http://schemas.microsoft.com/office/drawing/2014/main" id="{683A5930-ABB0-4C7A-8E96-AB945DFB0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flipH="1"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B0169E-B7FC-4C13-8F74-F1F5E5AF5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239" y="973667"/>
            <a:ext cx="2942210" cy="483374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Initial Step: Identify</a:t>
            </a:r>
            <a:endParaRPr lang="en-IE">
              <a:solidFill>
                <a:srgbClr val="EBEBEB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3E51D9F-DA72-49DE-9183-76B062B38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6689C8-2272-459D-9BCC-F1ED2FAAB7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3301592"/>
              </p:ext>
            </p:extLst>
          </p:nvPr>
        </p:nvGraphicFramePr>
        <p:xfrm>
          <a:off x="337240" y="228600"/>
          <a:ext cx="7201371" cy="6355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604">
                  <a:extLst>
                    <a:ext uri="{9D8B030D-6E8A-4147-A177-3AD203B41FA5}">
                      <a16:colId xmlns:a16="http://schemas.microsoft.com/office/drawing/2014/main" val="3484184119"/>
                    </a:ext>
                  </a:extLst>
                </a:gridCol>
                <a:gridCol w="3012366">
                  <a:extLst>
                    <a:ext uri="{9D8B030D-6E8A-4147-A177-3AD203B41FA5}">
                      <a16:colId xmlns:a16="http://schemas.microsoft.com/office/drawing/2014/main" val="3988447829"/>
                    </a:ext>
                  </a:extLst>
                </a:gridCol>
                <a:gridCol w="3121401">
                  <a:extLst>
                    <a:ext uri="{9D8B030D-6E8A-4147-A177-3AD203B41FA5}">
                      <a16:colId xmlns:a16="http://schemas.microsoft.com/office/drawing/2014/main" val="2648601619"/>
                    </a:ext>
                  </a:extLst>
                </a:gridCol>
              </a:tblGrid>
              <a:tr h="483778">
                <a:tc>
                  <a:txBody>
                    <a:bodyPr/>
                    <a:lstStyle/>
                    <a:p>
                      <a:endParaRPr lang="en-IE" sz="2600"/>
                    </a:p>
                  </a:txBody>
                  <a:tcPr marL="76958" marR="76958" marT="38479" marB="38479"/>
                </a:tc>
                <a:tc>
                  <a:txBody>
                    <a:bodyPr/>
                    <a:lstStyle/>
                    <a:p>
                      <a:r>
                        <a:rPr lang="en-US" sz="2600"/>
                        <a:t>Datatype</a:t>
                      </a:r>
                      <a:endParaRPr lang="en-IE" sz="2600"/>
                    </a:p>
                  </a:txBody>
                  <a:tcPr marL="76958" marR="76958" marT="38479" marB="38479"/>
                </a:tc>
                <a:tc>
                  <a:txBody>
                    <a:bodyPr/>
                    <a:lstStyle/>
                    <a:p>
                      <a:r>
                        <a:rPr lang="en-US" sz="2600"/>
                        <a:t>Visualization Task</a:t>
                      </a:r>
                      <a:endParaRPr lang="en-IE" sz="2600"/>
                    </a:p>
                  </a:txBody>
                  <a:tcPr marL="76958" marR="76958" marT="38479" marB="38479"/>
                </a:tc>
                <a:extLst>
                  <a:ext uri="{0D108BD9-81ED-4DB2-BD59-A6C34878D82A}">
                    <a16:rowId xmlns:a16="http://schemas.microsoft.com/office/drawing/2014/main" val="2414904294"/>
                  </a:ext>
                </a:extLst>
              </a:tr>
              <a:tr h="5871302">
                <a:tc>
                  <a:txBody>
                    <a:bodyPr/>
                    <a:lstStyle/>
                    <a:p>
                      <a:r>
                        <a:rPr lang="en-US" sz="2600"/>
                        <a:t>Heat Map</a:t>
                      </a:r>
                      <a:endParaRPr lang="en-IE" sz="2600"/>
                    </a:p>
                  </a:txBody>
                  <a:tcPr marL="76958" marR="76958" marT="38479" marB="38479"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-</a:t>
                      </a:r>
                      <a:r>
                        <a:rPr lang="en-US" sz="2600" b="1" dirty="0"/>
                        <a:t>Ordinal</a:t>
                      </a:r>
                    </a:p>
                    <a:p>
                      <a:r>
                        <a:rPr lang="en-US" sz="2600" dirty="0"/>
                        <a:t>*Top 10 Countries</a:t>
                      </a:r>
                    </a:p>
                    <a:p>
                      <a:endParaRPr lang="en-US" sz="2600" dirty="0"/>
                    </a:p>
                    <a:p>
                      <a:r>
                        <a:rPr lang="en-US" sz="2600" dirty="0"/>
                        <a:t>-</a:t>
                      </a:r>
                      <a:r>
                        <a:rPr lang="en-US" sz="2600" b="1" dirty="0"/>
                        <a:t>Quantitative</a:t>
                      </a:r>
                    </a:p>
                    <a:p>
                      <a:r>
                        <a:rPr lang="en-US" sz="2600" b="1" dirty="0"/>
                        <a:t>*</a:t>
                      </a:r>
                      <a:r>
                        <a:rPr lang="en-US" sz="2600" b="0" dirty="0"/>
                        <a:t>Total CO2 emission annually</a:t>
                      </a:r>
                    </a:p>
                    <a:p>
                      <a:r>
                        <a:rPr lang="en-US" sz="2600" dirty="0"/>
                        <a:t>*CO2 Emission by Gas, Liquid, and Solid Fossil Fuel</a:t>
                      </a:r>
                    </a:p>
                  </a:txBody>
                  <a:tcPr marL="76958" marR="76958" marT="38479" marB="38479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600" b="1" dirty="0"/>
                        <a:t>Cluster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600" dirty="0"/>
                        <a:t>Identify top 10 countries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en-US" sz="2600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600" b="1" dirty="0"/>
                        <a:t>Compare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600" dirty="0"/>
                        <a:t>Compare the CO2 Emission by various type of Fossil Fuel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600" dirty="0"/>
                        <a:t>-</a:t>
                      </a:r>
                      <a:r>
                        <a:rPr lang="en-US" sz="2600" b="1" dirty="0"/>
                        <a:t>Locate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en-US" sz="2600" b="1" dirty="0"/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600" dirty="0"/>
                        <a:t>*Plot 10 countries on map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en-IE" sz="2600" dirty="0"/>
                    </a:p>
                  </a:txBody>
                  <a:tcPr marL="76958" marR="76958" marT="38479" marB="38479"/>
                </a:tc>
                <a:extLst>
                  <a:ext uri="{0D108BD9-81ED-4DB2-BD59-A6C34878D82A}">
                    <a16:rowId xmlns:a16="http://schemas.microsoft.com/office/drawing/2014/main" val="1691444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8424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8BCF048-8940-4354-B9EC-5AD74E283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024C14A-78BD-44B0-82BE-6A0D0A270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09F3D29-EDB1-4F1C-A0E0-36F28CE17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282F4AB-C7B8-4A86-9927-AA106AA27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0B26874-5AFA-4D1E-94A9-53AF9790D7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1DA6C95-40F8-4305-89F6-17F6167C0B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A2FA2D29-AEEE-4FFA-B233-94FBE84C9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6DA5143E-FA8E-4EC1-99F7-35AE5AD4E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6D95C3-BE79-43DB-925A-CBBAEF675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7"/>
            <a:ext cx="2942210" cy="483374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Objective</a:t>
            </a:r>
            <a:endParaRPr lang="en-IE" dirty="0">
              <a:solidFill>
                <a:srgbClr val="EBEBEB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C28BCC9-4093-4FD5-83EB-7EC297F51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D3BA854-6A26-45F5-BBC1-CAED13BEA4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8896216"/>
              </p:ext>
            </p:extLst>
          </p:nvPr>
        </p:nvGraphicFramePr>
        <p:xfrm>
          <a:off x="5194300" y="808038"/>
          <a:ext cx="6391275" cy="5246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7476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avi PPT 2">
            <a:hlinkClick r:id="" action="ppaction://media"/>
            <a:extLst>
              <a:ext uri="{FF2B5EF4-FFF2-40B4-BE49-F238E27FC236}">
                <a16:creationId xmlns:a16="http://schemas.microsoft.com/office/drawing/2014/main" id="{135B55D4-CC17-49C4-8862-A7CF1B040A2E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18797"/>
            <a:ext cx="12355286" cy="6976797"/>
          </a:xfrm>
        </p:spPr>
      </p:pic>
    </p:spTree>
    <p:extLst>
      <p:ext uri="{BB962C8B-B14F-4D97-AF65-F5344CB8AC3E}">
        <p14:creationId xmlns:p14="http://schemas.microsoft.com/office/powerpoint/2010/main" val="2804486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3000">
        <p:fade/>
      </p:transition>
    </mc:Choice>
    <mc:Fallback>
      <p:transition spd="med" advClick="0" advTm="1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1)">
                                      <p:cBhvr>
                                        <p:cTn id="6" dur="124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BF617A-9EE2-4E3E-AF8B-7736B1FD1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087" y="1130603"/>
            <a:ext cx="3342442" cy="4596794"/>
          </a:xfrm>
        </p:spPr>
        <p:txBody>
          <a:bodyPr anchor="ctr">
            <a:normAutofit/>
          </a:bodyPr>
          <a:lstStyle/>
          <a:p>
            <a:r>
              <a:rPr lang="en-US" sz="3200">
                <a:solidFill>
                  <a:srgbClr val="EBEBEB"/>
                </a:solidFill>
              </a:rPr>
              <a:t>What Next?</a:t>
            </a:r>
            <a:endParaRPr lang="en-IE" sz="3200">
              <a:solidFill>
                <a:srgbClr val="EBEBEB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F7CCB-3A4E-4C8B-8C6D-30BF2EEDA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0077" y="437513"/>
            <a:ext cx="6575352" cy="5954325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US" sz="3200" dirty="0"/>
              <a:t>This presentation </a:t>
            </a:r>
            <a:r>
              <a:rPr lang="en-IE" sz="3200" dirty="0"/>
              <a:t>discusses the visualization process that was followed to implement the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2859587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8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1" name="Rectangle 12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6A6D7C-2A63-4417-86D5-4F6D02187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55" y="1241266"/>
            <a:ext cx="3161016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Visual Encoding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C2B6EC9-6DC7-4E2A-B582-869D21902C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4468456"/>
              </p:ext>
            </p:extLst>
          </p:nvPr>
        </p:nvGraphicFramePr>
        <p:xfrm>
          <a:off x="278296" y="172720"/>
          <a:ext cx="7274649" cy="6053670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353127">
                  <a:extLst>
                    <a:ext uri="{9D8B030D-6E8A-4147-A177-3AD203B41FA5}">
                      <a16:colId xmlns:a16="http://schemas.microsoft.com/office/drawing/2014/main" val="638925188"/>
                    </a:ext>
                  </a:extLst>
                </a:gridCol>
                <a:gridCol w="4921522">
                  <a:extLst>
                    <a:ext uri="{9D8B030D-6E8A-4147-A177-3AD203B41FA5}">
                      <a16:colId xmlns:a16="http://schemas.microsoft.com/office/drawing/2014/main" val="3274327293"/>
                    </a:ext>
                  </a:extLst>
                </a:gridCol>
              </a:tblGrid>
              <a:tr h="1205813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Encoding</a:t>
                      </a:r>
                      <a:endParaRPr lang="en-IE" sz="2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31232" marR="149739" marT="115616" marB="11561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E" sz="28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31232" marR="149739" marT="115616" marB="115616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0996134"/>
                  </a:ext>
                </a:extLst>
              </a:tr>
              <a:tr h="1821022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Brightness</a:t>
                      </a:r>
                      <a:endParaRPr lang="en-IE" sz="2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31232" marR="149739" marT="115616" marB="11561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The pie chart shows the variation in brightness based on the proportion.</a:t>
                      </a:r>
                      <a:endParaRPr lang="en-IE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31232" marR="149739" marT="115616" marB="11561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526932"/>
                  </a:ext>
                </a:extLst>
              </a:tr>
              <a:tr h="1821022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Color</a:t>
                      </a:r>
                      <a:endParaRPr lang="en-IE" sz="2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31232" marR="149739" marT="115616" marB="11561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The color value changes for pie chart of each country.</a:t>
                      </a:r>
                      <a:endParaRPr lang="en-IE" sz="2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31232" marR="149739" marT="115616" marB="115616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55203089"/>
                  </a:ext>
                </a:extLst>
              </a:tr>
              <a:tr h="1205813">
                <a:tc>
                  <a:txBody>
                    <a:bodyPr/>
                    <a:lstStyle/>
                    <a:p>
                      <a:r>
                        <a:rPr lang="en-US" sz="2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Position</a:t>
                      </a:r>
                      <a:endParaRPr lang="en-IE" sz="2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31232" marR="149739" marT="115616" marB="11561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Identify the country on map</a:t>
                      </a:r>
                      <a:endParaRPr lang="en-IE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31232" marR="149739" marT="115616" marB="115616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41111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8184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8BCF048-8940-4354-B9EC-5AD74E283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024C14A-78BD-44B0-82BE-6A0D0A270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09F3D29-EDB1-4F1C-A0E0-36F28CE17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282F4AB-C7B8-4A86-9927-AA106AA27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0B26874-5AFA-4D1E-94A9-53AF9790D7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1DA6C95-40F8-4305-89F6-17F6167C0B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A2FA2D29-AEEE-4FFA-B233-94FBE84C9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6DA5143E-FA8E-4EC1-99F7-35AE5AD4E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1977401-3EFD-4766-A573-EFC435B18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7"/>
            <a:ext cx="2942210" cy="4833745"/>
          </a:xfrm>
        </p:spPr>
        <p:txBody>
          <a:bodyPr>
            <a:normAutofit/>
          </a:bodyPr>
          <a:lstStyle/>
          <a:p>
            <a:r>
              <a:rPr lang="en-US" sz="3300">
                <a:solidFill>
                  <a:srgbClr val="EBEBEB"/>
                </a:solidFill>
              </a:rPr>
              <a:t>Area of Improvement</a:t>
            </a:r>
            <a:endParaRPr lang="en-IE" sz="3300">
              <a:solidFill>
                <a:srgbClr val="EBEBEB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C28BCC9-4093-4FD5-83EB-7EC297F51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24E3814-431B-458B-BED5-AF39AB815B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2360338"/>
              </p:ext>
            </p:extLst>
          </p:nvPr>
        </p:nvGraphicFramePr>
        <p:xfrm>
          <a:off x="5194300" y="1160733"/>
          <a:ext cx="6391275" cy="48939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61504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F448CB3-7B4F-45D7-B7C0-DF553DF61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C5305EA-7A88-413D-BE8A-47A02476F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FCA94DB5-FE56-4A3D-BC48-31B559519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B74718-397E-437B-95B4-5B44F02E7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Learning</a:t>
            </a:r>
            <a:endParaRPr lang="en-IE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ED434F-8767-46CC-B26B-5AF62FF01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B0EC6DE-56C0-4AA2-A64D-51B840FFC7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5675276"/>
              </p:ext>
            </p:extLst>
          </p:nvPr>
        </p:nvGraphicFramePr>
        <p:xfrm>
          <a:off x="1286934" y="2324100"/>
          <a:ext cx="9625383" cy="3422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498607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69000"/>
                <a:hueMod val="91000"/>
                <a:satMod val="164000"/>
                <a:lumMod val="74000"/>
              </a:schemeClr>
              <a:schemeClr val="bg1">
                <a:hueMod val="124000"/>
                <a:satMod val="140000"/>
                <a:lumMod val="14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 useBgFill="1">
          <p:nvSpPr>
            <p:cNvPr id="39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3AD8E5-B412-4391-8376-E1BBA6A64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8420" y="1221260"/>
            <a:ext cx="5454121" cy="44154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>
                <a:solidFill>
                  <a:schemeClr val="tx2"/>
                </a:solidFill>
              </a:rPr>
              <a:t>Thank You </a:t>
            </a:r>
            <a:br>
              <a:rPr lang="en-US" sz="5400" dirty="0">
                <a:solidFill>
                  <a:schemeClr val="tx2"/>
                </a:solidFill>
              </a:rPr>
            </a:br>
            <a:endParaRPr lang="en-US" sz="5400" dirty="0">
              <a:solidFill>
                <a:schemeClr val="tx2"/>
              </a:solidFill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D23B2CD-009B-425A-9616-1E1AD1D5A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accent1">
                <a:lumMod val="7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1440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2000">
        <p:fade/>
      </p:transition>
    </mc:Choice>
    <mc:Fallback>
      <p:transition spd="med" advClick="0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4E43EB-867C-4B35-9A5C-E435157C7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7C0F5DA-B59F-4F13-8BB8-FFD8F2C57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9CEA1DEC-CC9E-4776-9E08-048A15BF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CE399CF-F4B8-4832-A8CB-B93F6B1E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1F23E73A-FDC8-462C-83C1-3AA8961449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FC0B7D-07DA-405B-A07E-6B870B771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087" y="1130603"/>
            <a:ext cx="3342442" cy="4596794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EBEBEB"/>
                </a:solidFill>
              </a:rPr>
              <a:t>Motivation</a:t>
            </a:r>
            <a:endParaRPr lang="en-IE" sz="3200" dirty="0">
              <a:solidFill>
                <a:srgbClr val="EBEBEB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940D7-F820-4F1E-AA34-4648B2C12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0077" y="437513"/>
            <a:ext cx="6670104" cy="5954325"/>
          </a:xfrm>
        </p:spPr>
        <p:txBody>
          <a:bodyPr anchor="ctr">
            <a:normAutofit/>
          </a:bodyPr>
          <a:lstStyle/>
          <a:p>
            <a:pPr algn="just"/>
            <a:r>
              <a:rPr lang="en-IE" sz="2800" dirty="0"/>
              <a:t>The aim of the visualization is to create awareness among the people related to CO2 Emission by various countries of world.</a:t>
            </a:r>
          </a:p>
        </p:txBody>
      </p:sp>
    </p:spTree>
    <p:extLst>
      <p:ext uri="{BB962C8B-B14F-4D97-AF65-F5344CB8AC3E}">
        <p14:creationId xmlns:p14="http://schemas.microsoft.com/office/powerpoint/2010/main" val="1432490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3C75B33-8B9C-4C30-B69D-6F21F9FFF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10C9632-BB6F-48EE-AB65-501878BA5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63B1F66-4ACE-4A01-8ADF-F175A9C35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F8448ED-9332-4A9B-8CAB-B1985E596E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7733D14-EF47-47BB-93CA-C498A30E0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ED3A2261-1C75-40FF-8CD6-18C5900C1C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7C8D7967-7E76-49C0-8910-644CD2B54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C89ED458-2326-40DC-9C7B-1A717B655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77FD9E-39D2-4BED-97F5-FB5C93E30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r>
              <a:rPr lang="en-US" dirty="0"/>
              <a:t>Dataset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F61EE-FDAD-4F6D-94BF-C6D60ABA4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IE" b="1">
                <a:solidFill>
                  <a:schemeClr val="bg1"/>
                </a:solidFill>
              </a:rPr>
              <a:t>“CO2 Emissions from Fossil Fuels since 1751, By Nation”</a:t>
            </a:r>
          </a:p>
          <a:p>
            <a:endParaRPr lang="en-IE" b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IE" b="1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F9D1DE6-E368-4F07-85F9-D5B767477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ECDC57-258C-4B99-867F-1987FF77B935}"/>
              </a:ext>
            </a:extLst>
          </p:cNvPr>
          <p:cNvPicPr/>
          <p:nvPr/>
        </p:nvPicPr>
        <p:blipFill rotWithShape="1">
          <a:blip r:embed="rId3"/>
          <a:srcRect r="48568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384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000">
        <p:fade/>
      </p:transition>
    </mc:Choice>
    <mc:Fallback>
      <p:transition spd="med" advClick="0" advTm="4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">
            <a:extLst>
              <a:ext uri="{FF2B5EF4-FFF2-40B4-BE49-F238E27FC236}">
                <a16:creationId xmlns:a16="http://schemas.microsoft.com/office/drawing/2014/main" id="{FFFE4BE0-D95E-44D8-B951-122D45F86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10">
              <a:extLst>
                <a:ext uri="{FF2B5EF4-FFF2-40B4-BE49-F238E27FC236}">
                  <a16:creationId xmlns:a16="http://schemas.microsoft.com/office/drawing/2014/main" id="{6DFBE54E-A701-4039-AC57-CF06B37CC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D33A9890-FE1F-4F08-8EF4-FD2B43954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54856E1-8BDF-4970-9362-913641208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r>
              <a:rPr lang="en-US" dirty="0"/>
              <a:t>Type of Visualization </a:t>
            </a:r>
            <a:endParaRPr lang="en-IE" dirty="0"/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92515798-C8A3-40E7-A830-82681C81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8EFB1E4-464D-478B-941B-3F5EA5F7924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8872316"/>
              </p:ext>
            </p:extLst>
          </p:nvPr>
        </p:nvGraphicFramePr>
        <p:xfrm>
          <a:off x="1154954" y="1820333"/>
          <a:ext cx="8825659" cy="41994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9918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3E10248-AF0E-477D-B4D2-47C02CE4E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3010C2-2DA5-460F-A40C-5317F567A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17CB0634-F963-4EC9-A6F6-8EA46BD1F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3C0A186-7444-4460-9C37-532E7671E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5" name="Rectangle 14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6FD0FB-0D39-49C2-9E87-91105A9F8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69773"/>
            <a:ext cx="8825658" cy="28701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Heat Map of CO2 Emission by Nation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8055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00">
        <p:fade/>
      </p:transition>
    </mc:Choice>
    <mc:Fallback>
      <p:transition spd="med" advClick="0" advTm="3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0169E-B7FC-4C13-8F74-F1F5E5AF5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Step: Identify</a:t>
            </a:r>
            <a:endParaRPr lang="en-IE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6689C8-2272-459D-9BCC-F1ED2FAAB7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9447355"/>
              </p:ext>
            </p:extLst>
          </p:nvPr>
        </p:nvGraphicFramePr>
        <p:xfrm>
          <a:off x="864704" y="2315817"/>
          <a:ext cx="10774020" cy="41843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9774">
                  <a:extLst>
                    <a:ext uri="{9D8B030D-6E8A-4147-A177-3AD203B41FA5}">
                      <a16:colId xmlns:a16="http://schemas.microsoft.com/office/drawing/2014/main" val="3484184119"/>
                    </a:ext>
                  </a:extLst>
                </a:gridCol>
                <a:gridCol w="4959626">
                  <a:extLst>
                    <a:ext uri="{9D8B030D-6E8A-4147-A177-3AD203B41FA5}">
                      <a16:colId xmlns:a16="http://schemas.microsoft.com/office/drawing/2014/main" val="3988447829"/>
                    </a:ext>
                  </a:extLst>
                </a:gridCol>
                <a:gridCol w="4144620">
                  <a:extLst>
                    <a:ext uri="{9D8B030D-6E8A-4147-A177-3AD203B41FA5}">
                      <a16:colId xmlns:a16="http://schemas.microsoft.com/office/drawing/2014/main" val="2648601619"/>
                    </a:ext>
                  </a:extLst>
                </a:gridCol>
              </a:tblGrid>
              <a:tr h="1148136">
                <a:tc>
                  <a:txBody>
                    <a:bodyPr/>
                    <a:lstStyle/>
                    <a:p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Datatype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Visualization Task</a:t>
                      </a:r>
                      <a:endParaRPr lang="en-I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904294"/>
                  </a:ext>
                </a:extLst>
              </a:tr>
              <a:tr h="3036238">
                <a:tc>
                  <a:txBody>
                    <a:bodyPr/>
                    <a:lstStyle/>
                    <a:p>
                      <a:r>
                        <a:rPr lang="en-US" dirty="0"/>
                        <a:t>Heat Map</a:t>
                      </a:r>
                      <a:endParaRPr lang="en-I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-</a:t>
                      </a:r>
                      <a:r>
                        <a:rPr lang="en-US" sz="2400" b="1" dirty="0"/>
                        <a:t>Ordered( total)</a:t>
                      </a:r>
                    </a:p>
                    <a:p>
                      <a:endParaRPr lang="en-US" sz="2400" b="1" dirty="0"/>
                    </a:p>
                    <a:p>
                      <a:r>
                        <a:rPr lang="en-US" sz="2400" b="1" dirty="0"/>
                        <a:t>-Quantitative(Location)</a:t>
                      </a:r>
                    </a:p>
                    <a:p>
                      <a:endParaRPr lang="en-US" sz="2400" b="1" dirty="0"/>
                    </a:p>
                    <a:p>
                      <a:r>
                        <a:rPr lang="en-US" sz="2400" b="1" dirty="0"/>
                        <a:t>-Nominal(Selected Countries</a:t>
                      </a:r>
                      <a:r>
                        <a:rPr lang="en-US" sz="2400" dirty="0"/>
                        <a:t>)</a:t>
                      </a:r>
                      <a:endParaRPr lang="en-IE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400" b="1" dirty="0"/>
                        <a:t>Location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400" dirty="0"/>
                        <a:t>Display countries on Map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en-US" sz="2400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400" b="1" dirty="0"/>
                        <a:t>Compare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400" dirty="0"/>
                        <a:t>Find the CO2 emission of a countries </a:t>
                      </a:r>
                      <a:r>
                        <a:rPr lang="en-US" sz="2400" dirty="0" err="1"/>
                        <a:t>w.r.t.</a:t>
                      </a:r>
                      <a:r>
                        <a:rPr lang="en-US" sz="2400" dirty="0"/>
                        <a:t> other countries.</a:t>
                      </a:r>
                      <a:endParaRPr lang="en-IE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444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0700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6000">
        <p:fade/>
      </p:transition>
    </mc:Choice>
    <mc:Fallback>
      <p:transition spd="med" advClick="0" advTm="6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9">
            <a:extLst>
              <a:ext uri="{FF2B5EF4-FFF2-40B4-BE49-F238E27FC236}">
                <a16:creationId xmlns:a16="http://schemas.microsoft.com/office/drawing/2014/main" id="{08BCF048-8940-4354-B9EC-5AD74E283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D024C14A-78BD-44B0-82BE-6A0D0A270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11">
              <a:extLst>
                <a:ext uri="{FF2B5EF4-FFF2-40B4-BE49-F238E27FC236}">
                  <a16:creationId xmlns:a16="http://schemas.microsoft.com/office/drawing/2014/main" id="{809F3D29-EDB1-4F1C-A0E0-36F28CE17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5282F4AB-C7B8-4A86-9927-AA106AA27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13">
              <a:extLst>
                <a:ext uri="{FF2B5EF4-FFF2-40B4-BE49-F238E27FC236}">
                  <a16:creationId xmlns:a16="http://schemas.microsoft.com/office/drawing/2014/main" id="{60B26874-5AFA-4D1E-94A9-53AF9790D7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A1DA6C95-40F8-4305-89F6-17F6167C0B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A2FA2D29-AEEE-4FFA-B233-94FBE84C9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6DA5143E-FA8E-4EC1-99F7-35AE5AD4E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6D95C3-BE79-43DB-925A-CBBAEF675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7"/>
            <a:ext cx="2942210" cy="483374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Objective</a:t>
            </a:r>
            <a:endParaRPr lang="en-IE" dirty="0">
              <a:solidFill>
                <a:srgbClr val="EBEBEB"/>
              </a:solidFill>
            </a:endParaRPr>
          </a:p>
        </p:txBody>
      </p:sp>
      <p:sp>
        <p:nvSpPr>
          <p:cNvPr id="38" name="Rectangle 18">
            <a:extLst>
              <a:ext uri="{FF2B5EF4-FFF2-40B4-BE49-F238E27FC236}">
                <a16:creationId xmlns:a16="http://schemas.microsoft.com/office/drawing/2014/main" id="{CC28BCC9-4093-4FD5-83EB-7EC297F51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D3BA854-6A26-45F5-BBC1-CAED13BEA4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4518233"/>
              </p:ext>
            </p:extLst>
          </p:nvPr>
        </p:nvGraphicFramePr>
        <p:xfrm>
          <a:off x="5194300" y="808038"/>
          <a:ext cx="6391275" cy="52466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54462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000">
        <p:fade/>
      </p:transition>
    </mc:Choice>
    <mc:Fallback>
      <p:transition spd="med" advClick="0" advTm="5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avi ppt1">
            <a:hlinkClick r:id="" action="ppaction://media"/>
            <a:extLst>
              <a:ext uri="{FF2B5EF4-FFF2-40B4-BE49-F238E27FC236}">
                <a16:creationId xmlns:a16="http://schemas.microsoft.com/office/drawing/2014/main" id="{F55A7A15-4E19-4062-9402-FC5CB36B0E3B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286" y="-1"/>
            <a:ext cx="11913574" cy="6727371"/>
          </a:xfrm>
        </p:spPr>
      </p:pic>
    </p:spTree>
    <p:extLst>
      <p:ext uri="{BB962C8B-B14F-4D97-AF65-F5344CB8AC3E}">
        <p14:creationId xmlns:p14="http://schemas.microsoft.com/office/powerpoint/2010/main" val="455835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0000">
        <p:fade/>
      </p:transition>
    </mc:Choice>
    <mc:Fallback>
      <p:transition spd="med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2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545</Words>
  <Application>Microsoft Office PowerPoint</Application>
  <PresentationFormat>Widescreen</PresentationFormat>
  <Paragraphs>106</Paragraphs>
  <Slides>23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Century Gothic</vt:lpstr>
      <vt:lpstr>Wingdings 3</vt:lpstr>
      <vt:lpstr>Ion Boardroom</vt:lpstr>
      <vt:lpstr>Data Visualization</vt:lpstr>
      <vt:lpstr>What Next?</vt:lpstr>
      <vt:lpstr>Motivation</vt:lpstr>
      <vt:lpstr>Dataset</vt:lpstr>
      <vt:lpstr>Type of Visualization </vt:lpstr>
      <vt:lpstr>Heat Map of CO2 Emission by Nation</vt:lpstr>
      <vt:lpstr>Initial Step: Identify</vt:lpstr>
      <vt:lpstr>Objective</vt:lpstr>
      <vt:lpstr>PowerPoint Presentation</vt:lpstr>
      <vt:lpstr>Visual Encoding</vt:lpstr>
      <vt:lpstr>Comparison of Top 5 Country’s CO2 Emission in different form</vt:lpstr>
      <vt:lpstr>Initial Step: Identify</vt:lpstr>
      <vt:lpstr>Objective</vt:lpstr>
      <vt:lpstr>PowerPoint Presentation</vt:lpstr>
      <vt:lpstr>Visual Encoding</vt:lpstr>
      <vt:lpstr>Top 10 countries with maximum CO2 Emission after 3rd Industrial Revolution</vt:lpstr>
      <vt:lpstr>Initial Step: Identify</vt:lpstr>
      <vt:lpstr>Objective</vt:lpstr>
      <vt:lpstr>PowerPoint Presentation</vt:lpstr>
      <vt:lpstr>Visual Encoding</vt:lpstr>
      <vt:lpstr>Area of Improvement</vt:lpstr>
      <vt:lpstr>Learning</vt:lpstr>
      <vt:lpstr>Thank You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Ravi Yadav</dc:creator>
  <cp:lastModifiedBy>Ravi Yadav</cp:lastModifiedBy>
  <cp:revision>1</cp:revision>
  <dcterms:created xsi:type="dcterms:W3CDTF">2019-04-07T20:22:34Z</dcterms:created>
  <dcterms:modified xsi:type="dcterms:W3CDTF">2019-04-07T21:07:18Z</dcterms:modified>
</cp:coreProperties>
</file>